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7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BE9348-6A88-407A-BDD4-D81E779567DC}" v="709" dt="2024-01-30T21:48:07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ckner, Cynthia" userId="702727cd-96fd-4801-b208-fbe320449e84" providerId="ADAL" clId="{ADBE9348-6A88-407A-BDD4-D81E779567DC}"/>
    <pc:docChg chg="undo custSel modSld modMainMaster">
      <pc:chgData name="Buckner, Cynthia" userId="702727cd-96fd-4801-b208-fbe320449e84" providerId="ADAL" clId="{ADBE9348-6A88-407A-BDD4-D81E779567DC}" dt="2024-01-30T21:49:27.854" v="890" actId="1076"/>
      <pc:docMkLst>
        <pc:docMk/>
      </pc:docMkLst>
      <pc:sldChg chg="addSp delSp modSp mod modTransition addAnim delDesignElem">
        <pc:chgData name="Buckner, Cynthia" userId="702727cd-96fd-4801-b208-fbe320449e84" providerId="ADAL" clId="{ADBE9348-6A88-407A-BDD4-D81E779567DC}" dt="2024-01-30T21:49:27.854" v="890" actId="1076"/>
        <pc:sldMkLst>
          <pc:docMk/>
          <pc:sldMk cId="1583120128" sldId="280"/>
        </pc:sldMkLst>
        <pc:spChg chg="mod">
          <ac:chgData name="Buckner, Cynthia" userId="702727cd-96fd-4801-b208-fbe320449e84" providerId="ADAL" clId="{ADBE9348-6A88-407A-BDD4-D81E779567DC}" dt="2024-01-30T21:47:06.031" v="813" actId="20577"/>
          <ac:spMkLst>
            <pc:docMk/>
            <pc:sldMk cId="1583120128" sldId="280"/>
            <ac:spMk id="2" creationId="{0D1F047C-C727-42A7-85C5-68C5AA1B1A93}"/>
          </ac:spMkLst>
        </pc:spChg>
        <pc:spChg chg="mod">
          <ac:chgData name="Buckner, Cynthia" userId="702727cd-96fd-4801-b208-fbe320449e84" providerId="ADAL" clId="{ADBE9348-6A88-407A-BDD4-D81E779567DC}" dt="2024-01-30T21:47:00.335" v="810" actId="26606"/>
          <ac:spMkLst>
            <pc:docMk/>
            <pc:sldMk cId="1583120128" sldId="280"/>
            <ac:spMk id="3" creationId="{DB93FB3F-A8D4-46D3-A1C6-C79C64563729}"/>
          </ac:spMkLst>
        </pc:spChg>
        <pc:spChg chg="add mod">
          <ac:chgData name="Buckner, Cynthia" userId="702727cd-96fd-4801-b208-fbe320449e84" providerId="ADAL" clId="{ADBE9348-6A88-407A-BDD4-D81E779567DC}" dt="2024-01-30T21:49:27.854" v="890" actId="1076"/>
          <ac:spMkLst>
            <pc:docMk/>
            <pc:sldMk cId="1583120128" sldId="280"/>
            <ac:spMk id="7" creationId="{6D8C1ED5-839E-F085-784C-926FB5B55131}"/>
          </ac:spMkLst>
        </pc:spChg>
        <pc:spChg chg="del">
          <ac:chgData name="Buckner, Cynthia" userId="702727cd-96fd-4801-b208-fbe320449e84" providerId="ADAL" clId="{ADBE9348-6A88-407A-BDD4-D81E779567DC}" dt="2024-01-30T21:17:53.637" v="10" actId="26606"/>
          <ac:spMkLst>
            <pc:docMk/>
            <pc:sldMk cId="1583120128" sldId="280"/>
            <ac:spMk id="112" creationId="{D221F0D2-C3E4-45CA-9D1A-6440363925A7}"/>
          </ac:spMkLst>
        </pc:spChg>
        <pc:spChg chg="add del">
          <ac:chgData name="Buckner, Cynthia" userId="702727cd-96fd-4801-b208-fbe320449e84" providerId="ADAL" clId="{ADBE9348-6A88-407A-BDD4-D81E779567DC}" dt="2024-01-30T21:47:00.335" v="811" actId="26606"/>
          <ac:spMkLst>
            <pc:docMk/>
            <pc:sldMk cId="1583120128" sldId="280"/>
            <ac:spMk id="117" creationId="{608EAA06-5488-416B-B2B2-E55213011012}"/>
          </ac:spMkLst>
        </pc:spChg>
        <pc:spChg chg="add del">
          <ac:chgData name="Buckner, Cynthia" userId="702727cd-96fd-4801-b208-fbe320449e84" providerId="ADAL" clId="{ADBE9348-6A88-407A-BDD4-D81E779567DC}" dt="2024-01-30T21:47:00.335" v="810" actId="26606"/>
          <ac:spMkLst>
            <pc:docMk/>
            <pc:sldMk cId="1583120128" sldId="280"/>
            <ac:spMk id="122" creationId="{5683D043-25BB-4AC9-8130-641179672614}"/>
          </ac:spMkLst>
        </pc:spChg>
        <pc:spChg chg="add del">
          <ac:chgData name="Buckner, Cynthia" userId="702727cd-96fd-4801-b208-fbe320449e84" providerId="ADAL" clId="{ADBE9348-6A88-407A-BDD4-D81E779567DC}" dt="2024-01-30T21:47:00.335" v="810" actId="26606"/>
          <ac:spMkLst>
            <pc:docMk/>
            <pc:sldMk cId="1583120128" sldId="280"/>
            <ac:spMk id="124" creationId="{AA61CCAC-6875-474C-8E9E-F57ABF078C2B}"/>
          </ac:spMkLst>
        </pc:spChg>
        <pc:spChg chg="add">
          <ac:chgData name="Buckner, Cynthia" userId="702727cd-96fd-4801-b208-fbe320449e84" providerId="ADAL" clId="{ADBE9348-6A88-407A-BDD4-D81E779567DC}" dt="2024-01-30T21:47:00.335" v="811" actId="26606"/>
          <ac:spMkLst>
            <pc:docMk/>
            <pc:sldMk cId="1583120128" sldId="280"/>
            <ac:spMk id="126" creationId="{608EAA06-5488-416B-B2B2-E55213011012}"/>
          </ac:spMkLst>
        </pc:spChg>
        <pc:picChg chg="add del mod ord">
          <ac:chgData name="Buckner, Cynthia" userId="702727cd-96fd-4801-b208-fbe320449e84" providerId="ADAL" clId="{ADBE9348-6A88-407A-BDD4-D81E779567DC}" dt="2024-01-30T21:17:31.620" v="8"/>
          <ac:picMkLst>
            <pc:docMk/>
            <pc:sldMk cId="1583120128" sldId="280"/>
            <ac:picMk id="5" creationId="{A328FCD5-48E0-EC4C-375A-728D9D287904}"/>
          </ac:picMkLst>
        </pc:picChg>
        <pc:picChg chg="mod">
          <ac:chgData name="Buckner, Cynthia" userId="702727cd-96fd-4801-b208-fbe320449e84" providerId="ADAL" clId="{ADBE9348-6A88-407A-BDD4-D81E779567DC}" dt="2024-01-30T21:48:26.981" v="838" actId="1076"/>
          <ac:picMkLst>
            <pc:docMk/>
            <pc:sldMk cId="1583120128" sldId="280"/>
            <ac:picMk id="6" creationId="{9A5D9ED1-DFCC-4799-89E2-D118451B98DF}"/>
          </ac:picMkLst>
        </pc:picChg>
      </pc:sldChg>
      <pc:sldChg chg="addSp delSp modSp mod modTransition setBg setClrOvrMap delDesignElem">
        <pc:chgData name="Buckner, Cynthia" userId="702727cd-96fd-4801-b208-fbe320449e84" providerId="ADAL" clId="{ADBE9348-6A88-407A-BDD4-D81E779567DC}" dt="2024-01-30T21:43:14.661" v="790"/>
        <pc:sldMkLst>
          <pc:docMk/>
          <pc:sldMk cId="3265077456" sldId="281"/>
        </pc:sldMkLst>
        <pc:spChg chg="mod">
          <ac:chgData name="Buckner, Cynthia" userId="702727cd-96fd-4801-b208-fbe320449e84" providerId="ADAL" clId="{ADBE9348-6A88-407A-BDD4-D81E779567DC}" dt="2024-01-30T21:19:43.119" v="49" actId="26606"/>
          <ac:spMkLst>
            <pc:docMk/>
            <pc:sldMk cId="3265077456" sldId="281"/>
            <ac:spMk id="2" creationId="{AF71F205-E8A9-4237-8AD2-ABD9BF694F3E}"/>
          </ac:spMkLst>
        </pc:spChg>
        <pc:spChg chg="add del">
          <ac:chgData name="Buckner, Cynthia" userId="702727cd-96fd-4801-b208-fbe320449e84" providerId="ADAL" clId="{ADBE9348-6A88-407A-BDD4-D81E779567DC}" dt="2024-01-30T21:39:37.025" v="716"/>
          <ac:spMkLst>
            <pc:docMk/>
            <pc:sldMk cId="3265077456" sldId="281"/>
            <ac:spMk id="21" creationId="{905E7363-5E6B-4EA2-A007-EB497636C946}"/>
          </ac:spMkLst>
        </pc:spChg>
        <pc:spChg chg="add del">
          <ac:chgData name="Buckner, Cynthia" userId="702727cd-96fd-4801-b208-fbe320449e84" providerId="ADAL" clId="{ADBE9348-6A88-407A-BDD4-D81E779567DC}" dt="2024-01-30T21:19:04.748" v="34" actId="26606"/>
          <ac:spMkLst>
            <pc:docMk/>
            <pc:sldMk cId="3265077456" sldId="281"/>
            <ac:spMk id="23" creationId="{5BAB7C38-AF9A-43A2-9B1C-F1DEBC80BC7B}"/>
          </ac:spMkLst>
        </pc:spChg>
        <pc:spChg chg="add del">
          <ac:chgData name="Buckner, Cynthia" userId="702727cd-96fd-4801-b208-fbe320449e84" providerId="ADAL" clId="{ADBE9348-6A88-407A-BDD4-D81E779567DC}" dt="2024-01-30T21:19:06.491" v="36" actId="26606"/>
          <ac:spMkLst>
            <pc:docMk/>
            <pc:sldMk cId="3265077456" sldId="281"/>
            <ac:spMk id="27" creationId="{E702B083-54F7-41CA-9C6D-B87D35683988}"/>
          </ac:spMkLst>
        </pc:spChg>
        <pc:spChg chg="add del">
          <ac:chgData name="Buckner, Cynthia" userId="702727cd-96fd-4801-b208-fbe320449e84" providerId="ADAL" clId="{ADBE9348-6A88-407A-BDD4-D81E779567DC}" dt="2024-01-30T21:19:06.491" v="36" actId="26606"/>
          <ac:spMkLst>
            <pc:docMk/>
            <pc:sldMk cId="3265077456" sldId="281"/>
            <ac:spMk id="28" creationId="{92AA17E1-8D32-49FA-8C33-D57631B4EB41}"/>
          </ac:spMkLst>
        </pc:spChg>
        <pc:spChg chg="add del">
          <ac:chgData name="Buckner, Cynthia" userId="702727cd-96fd-4801-b208-fbe320449e84" providerId="ADAL" clId="{ADBE9348-6A88-407A-BDD4-D81E779567DC}" dt="2024-01-30T21:19:08.574" v="38" actId="26606"/>
          <ac:spMkLst>
            <pc:docMk/>
            <pc:sldMk cId="3265077456" sldId="281"/>
            <ac:spMk id="31" creationId="{905E7363-5E6B-4EA2-A007-EB497636C946}"/>
          </ac:spMkLst>
        </pc:spChg>
        <pc:spChg chg="add del">
          <ac:chgData name="Buckner, Cynthia" userId="702727cd-96fd-4801-b208-fbe320449e84" providerId="ADAL" clId="{ADBE9348-6A88-407A-BDD4-D81E779567DC}" dt="2024-01-30T21:19:10.896" v="40" actId="26606"/>
          <ac:spMkLst>
            <pc:docMk/>
            <pc:sldMk cId="3265077456" sldId="281"/>
            <ac:spMk id="33" creationId="{C9062506-CA04-4EA8-8BB7-8ED014F200DD}"/>
          </ac:spMkLst>
        </pc:spChg>
        <pc:spChg chg="add del">
          <ac:chgData name="Buckner, Cynthia" userId="702727cd-96fd-4801-b208-fbe320449e84" providerId="ADAL" clId="{ADBE9348-6A88-407A-BDD4-D81E779567DC}" dt="2024-01-30T21:19:10.896" v="40" actId="26606"/>
          <ac:spMkLst>
            <pc:docMk/>
            <pc:sldMk cId="3265077456" sldId="281"/>
            <ac:spMk id="34" creationId="{63937257-9B07-4360-A672-8DC1DB6227D4}"/>
          </ac:spMkLst>
        </pc:spChg>
        <pc:spChg chg="add del">
          <ac:chgData name="Buckner, Cynthia" userId="702727cd-96fd-4801-b208-fbe320449e84" providerId="ADAL" clId="{ADBE9348-6A88-407A-BDD4-D81E779567DC}" dt="2024-01-30T21:19:10.896" v="40" actId="26606"/>
          <ac:spMkLst>
            <pc:docMk/>
            <pc:sldMk cId="3265077456" sldId="281"/>
            <ac:spMk id="35" creationId="{905E7363-5E6B-4EA2-A007-EB497636C946}"/>
          </ac:spMkLst>
        </pc:spChg>
        <pc:spChg chg="add del">
          <ac:chgData name="Buckner, Cynthia" userId="702727cd-96fd-4801-b208-fbe320449e84" providerId="ADAL" clId="{ADBE9348-6A88-407A-BDD4-D81E779567DC}" dt="2024-01-30T21:19:39.527" v="44" actId="26606"/>
          <ac:spMkLst>
            <pc:docMk/>
            <pc:sldMk cId="3265077456" sldId="281"/>
            <ac:spMk id="39" creationId="{D30579BA-22EC-41CB-82B7-65D5DFCA603C}"/>
          </ac:spMkLst>
        </pc:spChg>
        <pc:spChg chg="add del">
          <ac:chgData name="Buckner, Cynthia" userId="702727cd-96fd-4801-b208-fbe320449e84" providerId="ADAL" clId="{ADBE9348-6A88-407A-BDD4-D81E779567DC}" dt="2024-01-30T21:19:39.527" v="44" actId="26606"/>
          <ac:spMkLst>
            <pc:docMk/>
            <pc:sldMk cId="3265077456" sldId="281"/>
            <ac:spMk id="40" creationId="{FE469E50-3893-4ED6-92BA-2985C32B0CA6}"/>
          </ac:spMkLst>
        </pc:spChg>
        <pc:spChg chg="add del">
          <ac:chgData name="Buckner, Cynthia" userId="702727cd-96fd-4801-b208-fbe320449e84" providerId="ADAL" clId="{ADBE9348-6A88-407A-BDD4-D81E779567DC}" dt="2024-01-30T21:19:41.080" v="46" actId="26606"/>
          <ac:spMkLst>
            <pc:docMk/>
            <pc:sldMk cId="3265077456" sldId="281"/>
            <ac:spMk id="42" creationId="{E702B083-54F7-41CA-9C6D-B87D35683988}"/>
          </ac:spMkLst>
        </pc:spChg>
        <pc:spChg chg="add del">
          <ac:chgData name="Buckner, Cynthia" userId="702727cd-96fd-4801-b208-fbe320449e84" providerId="ADAL" clId="{ADBE9348-6A88-407A-BDD4-D81E779567DC}" dt="2024-01-30T21:19:41.080" v="46" actId="26606"/>
          <ac:spMkLst>
            <pc:docMk/>
            <pc:sldMk cId="3265077456" sldId="281"/>
            <ac:spMk id="43" creationId="{92AA17E1-8D32-49FA-8C33-D57631B4EB41}"/>
          </ac:spMkLst>
        </pc:spChg>
        <pc:graphicFrameChg chg="mod modGraphic">
          <ac:chgData name="Buckner, Cynthia" userId="702727cd-96fd-4801-b208-fbe320449e84" providerId="ADAL" clId="{ADBE9348-6A88-407A-BDD4-D81E779567DC}" dt="2024-01-30T21:19:43.119" v="49" actId="26606"/>
          <ac:graphicFrameMkLst>
            <pc:docMk/>
            <pc:sldMk cId="3265077456" sldId="281"/>
            <ac:graphicFrameMk id="12" creationId="{1E5659A2-FA7D-4C38-864B-37B42C27540F}"/>
          </ac:graphicFrameMkLst>
        </pc:graphicFrameChg>
        <pc:picChg chg="add del">
          <ac:chgData name="Buckner, Cynthia" userId="702727cd-96fd-4801-b208-fbe320449e84" providerId="ADAL" clId="{ADBE9348-6A88-407A-BDD4-D81E779567DC}" dt="2024-01-30T21:19:43.119" v="49" actId="26606"/>
          <ac:picMkLst>
            <pc:docMk/>
            <pc:sldMk cId="3265077456" sldId="281"/>
            <ac:picMk id="18" creationId="{82AABC82-C2D1-4340-A6DF-6E73DF06FCAC}"/>
          </ac:picMkLst>
        </pc:picChg>
        <pc:picChg chg="add del">
          <ac:chgData name="Buckner, Cynthia" userId="702727cd-96fd-4801-b208-fbe320449e84" providerId="ADAL" clId="{ADBE9348-6A88-407A-BDD4-D81E779567DC}" dt="2024-01-30T21:39:37.025" v="716"/>
          <ac:picMkLst>
            <pc:docMk/>
            <pc:sldMk cId="3265077456" sldId="281"/>
            <ac:picMk id="20" creationId="{DADD4C7D-B329-46D6-8471-04F555BCC4BC}"/>
          </ac:picMkLst>
        </pc:picChg>
        <pc:picChg chg="add del">
          <ac:chgData name="Buckner, Cynthia" userId="702727cd-96fd-4801-b208-fbe320449e84" providerId="ADAL" clId="{ADBE9348-6A88-407A-BDD4-D81E779567DC}" dt="2024-01-30T21:19:04.748" v="34" actId="26606"/>
          <ac:picMkLst>
            <pc:docMk/>
            <pc:sldMk cId="3265077456" sldId="281"/>
            <ac:picMk id="25" creationId="{A8D526D7-C782-4F65-A21F-A6B40D869B47}"/>
          </ac:picMkLst>
        </pc:picChg>
        <pc:picChg chg="add del">
          <ac:chgData name="Buckner, Cynthia" userId="702727cd-96fd-4801-b208-fbe320449e84" providerId="ADAL" clId="{ADBE9348-6A88-407A-BDD4-D81E779567DC}" dt="2024-01-30T21:19:08.574" v="38" actId="26606"/>
          <ac:picMkLst>
            <pc:docMk/>
            <pc:sldMk cId="3265077456" sldId="281"/>
            <ac:picMk id="30" creationId="{DADD4C7D-B329-46D6-8471-04F555BCC4BC}"/>
          </ac:picMkLst>
        </pc:picChg>
        <pc:picChg chg="add del">
          <ac:chgData name="Buckner, Cynthia" userId="702727cd-96fd-4801-b208-fbe320449e84" providerId="ADAL" clId="{ADBE9348-6A88-407A-BDD4-D81E779567DC}" dt="2024-01-30T21:19:13.321" v="42" actId="26606"/>
          <ac:picMkLst>
            <pc:docMk/>
            <pc:sldMk cId="3265077456" sldId="281"/>
            <ac:picMk id="37" creationId="{82AABC82-C2D1-4340-A6DF-6E73DF06FCAC}"/>
          </ac:picMkLst>
        </pc:picChg>
      </pc:sldChg>
      <pc:sldChg chg="addSp delSp modSp mod modTransition setBg setClrOvrMap delDesignElem">
        <pc:chgData name="Buckner, Cynthia" userId="702727cd-96fd-4801-b208-fbe320449e84" providerId="ADAL" clId="{ADBE9348-6A88-407A-BDD4-D81E779567DC}" dt="2024-01-30T21:43:32.125" v="793"/>
        <pc:sldMkLst>
          <pc:docMk/>
          <pc:sldMk cId="3875909688" sldId="283"/>
        </pc:sldMkLst>
        <pc:spChg chg="mod">
          <ac:chgData name="Buckner, Cynthia" userId="702727cd-96fd-4801-b208-fbe320449e84" providerId="ADAL" clId="{ADBE9348-6A88-407A-BDD4-D81E779567DC}" dt="2024-01-30T21:39:37.025" v="716"/>
          <ac:spMkLst>
            <pc:docMk/>
            <pc:sldMk cId="3875909688" sldId="283"/>
            <ac:spMk id="2" creationId="{3B43E60C-9708-4CD1-B60B-588782BD6B6E}"/>
          </ac:spMkLst>
        </pc:spChg>
        <pc:spChg chg="add del">
          <ac:chgData name="Buckner, Cynthia" userId="702727cd-96fd-4801-b208-fbe320449e84" providerId="ADAL" clId="{ADBE9348-6A88-407A-BDD4-D81E779567DC}" dt="2024-01-30T21:21:16.499" v="69" actId="26606"/>
          <ac:spMkLst>
            <pc:docMk/>
            <pc:sldMk cId="3875909688" sldId="283"/>
            <ac:spMk id="46" creationId="{5BAB7C38-AF9A-43A2-9B1C-F1DEBC80BC7B}"/>
          </ac:spMkLst>
        </pc:spChg>
        <pc:spChg chg="add del">
          <ac:chgData name="Buckner, Cynthia" userId="702727cd-96fd-4801-b208-fbe320449e84" providerId="ADAL" clId="{ADBE9348-6A88-407A-BDD4-D81E779567DC}" dt="2024-01-30T21:20:45.980" v="54" actId="26606"/>
          <ac:spMkLst>
            <pc:docMk/>
            <pc:sldMk cId="3875909688" sldId="283"/>
            <ac:spMk id="54" creationId="{905E7363-5E6B-4EA2-A007-EB497636C946}"/>
          </ac:spMkLst>
        </pc:spChg>
        <pc:spChg chg="add del">
          <ac:chgData name="Buckner, Cynthia" userId="702727cd-96fd-4801-b208-fbe320449e84" providerId="ADAL" clId="{ADBE9348-6A88-407A-BDD4-D81E779567DC}" dt="2024-01-30T21:20:49.715" v="56" actId="26606"/>
          <ac:spMkLst>
            <pc:docMk/>
            <pc:sldMk cId="3875909688" sldId="283"/>
            <ac:spMk id="57" creationId="{905E7363-5E6B-4EA2-A007-EB497636C946}"/>
          </ac:spMkLst>
        </pc:spChg>
        <pc:spChg chg="add del">
          <ac:chgData name="Buckner, Cynthia" userId="702727cd-96fd-4801-b208-fbe320449e84" providerId="ADAL" clId="{ADBE9348-6A88-407A-BDD4-D81E779567DC}" dt="2024-01-30T21:21:05.707" v="58" actId="26606"/>
          <ac:spMkLst>
            <pc:docMk/>
            <pc:sldMk cId="3875909688" sldId="283"/>
            <ac:spMk id="59" creationId="{5BAB7C38-AF9A-43A2-9B1C-F1DEBC80BC7B}"/>
          </ac:spMkLst>
        </pc:spChg>
        <pc:spChg chg="add del">
          <ac:chgData name="Buckner, Cynthia" userId="702727cd-96fd-4801-b208-fbe320449e84" providerId="ADAL" clId="{ADBE9348-6A88-407A-BDD4-D81E779567DC}" dt="2024-01-30T21:21:06.810" v="60" actId="26606"/>
          <ac:spMkLst>
            <pc:docMk/>
            <pc:sldMk cId="3875909688" sldId="283"/>
            <ac:spMk id="62" creationId="{C9062506-CA04-4EA8-8BB7-8ED014F200DD}"/>
          </ac:spMkLst>
        </pc:spChg>
        <pc:spChg chg="add del">
          <ac:chgData name="Buckner, Cynthia" userId="702727cd-96fd-4801-b208-fbe320449e84" providerId="ADAL" clId="{ADBE9348-6A88-407A-BDD4-D81E779567DC}" dt="2024-01-30T21:21:06.810" v="60" actId="26606"/>
          <ac:spMkLst>
            <pc:docMk/>
            <pc:sldMk cId="3875909688" sldId="283"/>
            <ac:spMk id="63" creationId="{63937257-9B07-4360-A672-8DC1DB6227D4}"/>
          </ac:spMkLst>
        </pc:spChg>
        <pc:spChg chg="add del">
          <ac:chgData name="Buckner, Cynthia" userId="702727cd-96fd-4801-b208-fbe320449e84" providerId="ADAL" clId="{ADBE9348-6A88-407A-BDD4-D81E779567DC}" dt="2024-01-30T21:21:06.810" v="60" actId="26606"/>
          <ac:spMkLst>
            <pc:docMk/>
            <pc:sldMk cId="3875909688" sldId="283"/>
            <ac:spMk id="64" creationId="{905E7363-5E6B-4EA2-A007-EB497636C946}"/>
          </ac:spMkLst>
        </pc:spChg>
        <pc:spChg chg="add del">
          <ac:chgData name="Buckner, Cynthia" userId="702727cd-96fd-4801-b208-fbe320449e84" providerId="ADAL" clId="{ADBE9348-6A88-407A-BDD4-D81E779567DC}" dt="2024-01-30T21:21:08.029" v="62" actId="26606"/>
          <ac:spMkLst>
            <pc:docMk/>
            <pc:sldMk cId="3875909688" sldId="283"/>
            <ac:spMk id="66" creationId="{C9062506-CA04-4EA8-8BB7-8ED014F200DD}"/>
          </ac:spMkLst>
        </pc:spChg>
        <pc:spChg chg="add del">
          <ac:chgData name="Buckner, Cynthia" userId="702727cd-96fd-4801-b208-fbe320449e84" providerId="ADAL" clId="{ADBE9348-6A88-407A-BDD4-D81E779567DC}" dt="2024-01-30T21:21:08.029" v="62" actId="26606"/>
          <ac:spMkLst>
            <pc:docMk/>
            <pc:sldMk cId="3875909688" sldId="283"/>
            <ac:spMk id="67" creationId="{63937257-9B07-4360-A672-8DC1DB6227D4}"/>
          </ac:spMkLst>
        </pc:spChg>
        <pc:spChg chg="add del">
          <ac:chgData name="Buckner, Cynthia" userId="702727cd-96fd-4801-b208-fbe320449e84" providerId="ADAL" clId="{ADBE9348-6A88-407A-BDD4-D81E779567DC}" dt="2024-01-30T21:21:08.029" v="62" actId="26606"/>
          <ac:spMkLst>
            <pc:docMk/>
            <pc:sldMk cId="3875909688" sldId="283"/>
            <ac:spMk id="68" creationId="{905E7363-5E6B-4EA2-A007-EB497636C946}"/>
          </ac:spMkLst>
        </pc:spChg>
        <pc:spChg chg="add del">
          <ac:chgData name="Buckner, Cynthia" userId="702727cd-96fd-4801-b208-fbe320449e84" providerId="ADAL" clId="{ADBE9348-6A88-407A-BDD4-D81E779567DC}" dt="2024-01-30T21:21:10.052" v="64" actId="26606"/>
          <ac:spMkLst>
            <pc:docMk/>
            <pc:sldMk cId="3875909688" sldId="283"/>
            <ac:spMk id="70" creationId="{E702B083-54F7-41CA-9C6D-B87D35683988}"/>
          </ac:spMkLst>
        </pc:spChg>
        <pc:spChg chg="add del">
          <ac:chgData name="Buckner, Cynthia" userId="702727cd-96fd-4801-b208-fbe320449e84" providerId="ADAL" clId="{ADBE9348-6A88-407A-BDD4-D81E779567DC}" dt="2024-01-30T21:21:10.052" v="64" actId="26606"/>
          <ac:spMkLst>
            <pc:docMk/>
            <pc:sldMk cId="3875909688" sldId="283"/>
            <ac:spMk id="71" creationId="{92AA17E1-8D32-49FA-8C33-D57631B4EB41}"/>
          </ac:spMkLst>
        </pc:spChg>
        <pc:spChg chg="add del">
          <ac:chgData name="Buckner, Cynthia" userId="702727cd-96fd-4801-b208-fbe320449e84" providerId="ADAL" clId="{ADBE9348-6A88-407A-BDD4-D81E779567DC}" dt="2024-01-30T21:21:11.787" v="66" actId="26606"/>
          <ac:spMkLst>
            <pc:docMk/>
            <pc:sldMk cId="3875909688" sldId="283"/>
            <ac:spMk id="73" creationId="{5BAB7C38-AF9A-43A2-9B1C-F1DEBC80BC7B}"/>
          </ac:spMkLst>
        </pc:spChg>
        <pc:spChg chg="add del">
          <ac:chgData name="Buckner, Cynthia" userId="702727cd-96fd-4801-b208-fbe320449e84" providerId="ADAL" clId="{ADBE9348-6A88-407A-BDD4-D81E779567DC}" dt="2024-01-30T21:21:16.471" v="68" actId="26606"/>
          <ac:spMkLst>
            <pc:docMk/>
            <pc:sldMk cId="3875909688" sldId="283"/>
            <ac:spMk id="76" creationId="{5BAB7C38-AF9A-43A2-9B1C-F1DEBC80BC7B}"/>
          </ac:spMkLst>
        </pc:spChg>
        <pc:spChg chg="add del">
          <ac:chgData name="Buckner, Cynthia" userId="702727cd-96fd-4801-b208-fbe320449e84" providerId="ADAL" clId="{ADBE9348-6A88-407A-BDD4-D81E779567DC}" dt="2024-01-30T21:39:37.025" v="716"/>
          <ac:spMkLst>
            <pc:docMk/>
            <pc:sldMk cId="3875909688" sldId="283"/>
            <ac:spMk id="79" creationId="{5BAB7C38-AF9A-43A2-9B1C-F1DEBC80BC7B}"/>
          </ac:spMkLst>
        </pc:spChg>
        <pc:graphicFrameChg chg="mod modGraphic">
          <ac:chgData name="Buckner, Cynthia" userId="702727cd-96fd-4801-b208-fbe320449e84" providerId="ADAL" clId="{ADBE9348-6A88-407A-BDD4-D81E779567DC}" dt="2024-01-30T21:21:16.499" v="69" actId="26606"/>
          <ac:graphicFrameMkLst>
            <pc:docMk/>
            <pc:sldMk cId="3875909688" sldId="283"/>
            <ac:graphicFrameMk id="5" creationId="{EF7502A5-590B-6B76-B5B5-1BE162B9AD1C}"/>
          </ac:graphicFrameMkLst>
        </pc:graphicFrameChg>
        <pc:picChg chg="add del">
          <ac:chgData name="Buckner, Cynthia" userId="702727cd-96fd-4801-b208-fbe320449e84" providerId="ADAL" clId="{ADBE9348-6A88-407A-BDD4-D81E779567DC}" dt="2024-01-30T21:21:16.499" v="69" actId="26606"/>
          <ac:picMkLst>
            <pc:docMk/>
            <pc:sldMk cId="3875909688" sldId="283"/>
            <ac:picMk id="47" creationId="{A8D526D7-C782-4F65-A21F-A6B40D869B47}"/>
          </ac:picMkLst>
        </pc:picChg>
        <pc:picChg chg="add del">
          <ac:chgData name="Buckner, Cynthia" userId="702727cd-96fd-4801-b208-fbe320449e84" providerId="ADAL" clId="{ADBE9348-6A88-407A-BDD4-D81E779567DC}" dt="2024-01-30T21:20:45.980" v="54" actId="26606"/>
          <ac:picMkLst>
            <pc:docMk/>
            <pc:sldMk cId="3875909688" sldId="283"/>
            <ac:picMk id="52" creationId="{DADD4C7D-B329-46D6-8471-04F555BCC4BC}"/>
          </ac:picMkLst>
        </pc:picChg>
        <pc:picChg chg="add del">
          <ac:chgData name="Buckner, Cynthia" userId="702727cd-96fd-4801-b208-fbe320449e84" providerId="ADAL" clId="{ADBE9348-6A88-407A-BDD4-D81E779567DC}" dt="2024-01-30T21:20:49.715" v="56" actId="26606"/>
          <ac:picMkLst>
            <pc:docMk/>
            <pc:sldMk cId="3875909688" sldId="283"/>
            <ac:picMk id="56" creationId="{DADD4C7D-B329-46D6-8471-04F555BCC4BC}"/>
          </ac:picMkLst>
        </pc:picChg>
        <pc:picChg chg="add del">
          <ac:chgData name="Buckner, Cynthia" userId="702727cd-96fd-4801-b208-fbe320449e84" providerId="ADAL" clId="{ADBE9348-6A88-407A-BDD4-D81E779567DC}" dt="2024-01-30T21:21:05.707" v="58" actId="26606"/>
          <ac:picMkLst>
            <pc:docMk/>
            <pc:sldMk cId="3875909688" sldId="283"/>
            <ac:picMk id="60" creationId="{A8D526D7-C782-4F65-A21F-A6B40D869B47}"/>
          </ac:picMkLst>
        </pc:picChg>
        <pc:picChg chg="add del">
          <ac:chgData name="Buckner, Cynthia" userId="702727cd-96fd-4801-b208-fbe320449e84" providerId="ADAL" clId="{ADBE9348-6A88-407A-BDD4-D81E779567DC}" dt="2024-01-30T21:21:11.787" v="66" actId="26606"/>
          <ac:picMkLst>
            <pc:docMk/>
            <pc:sldMk cId="3875909688" sldId="283"/>
            <ac:picMk id="74" creationId="{A8D526D7-C782-4F65-A21F-A6B40D869B47}"/>
          </ac:picMkLst>
        </pc:picChg>
        <pc:picChg chg="add del">
          <ac:chgData name="Buckner, Cynthia" userId="702727cd-96fd-4801-b208-fbe320449e84" providerId="ADAL" clId="{ADBE9348-6A88-407A-BDD4-D81E779567DC}" dt="2024-01-30T21:21:16.471" v="68" actId="26606"/>
          <ac:picMkLst>
            <pc:docMk/>
            <pc:sldMk cId="3875909688" sldId="283"/>
            <ac:picMk id="77" creationId="{A8D526D7-C782-4F65-A21F-A6B40D869B47}"/>
          </ac:picMkLst>
        </pc:picChg>
        <pc:picChg chg="add del">
          <ac:chgData name="Buckner, Cynthia" userId="702727cd-96fd-4801-b208-fbe320449e84" providerId="ADAL" clId="{ADBE9348-6A88-407A-BDD4-D81E779567DC}" dt="2024-01-30T21:39:37.025" v="716"/>
          <ac:picMkLst>
            <pc:docMk/>
            <pc:sldMk cId="3875909688" sldId="283"/>
            <ac:picMk id="80" creationId="{A8D526D7-C782-4F65-A21F-A6B40D869B47}"/>
          </ac:picMkLst>
        </pc:picChg>
      </pc:sldChg>
      <pc:sldChg chg="addSp delSp modSp mod modTransition setBg setClrOvrMap">
        <pc:chgData name="Buckner, Cynthia" userId="702727cd-96fd-4801-b208-fbe320449e84" providerId="ADAL" clId="{ADBE9348-6A88-407A-BDD4-D81E779567DC}" dt="2024-01-30T21:46:22.955" v="808" actId="26606"/>
        <pc:sldMkLst>
          <pc:docMk/>
          <pc:sldMk cId="1756597125" sldId="284"/>
        </pc:sldMkLst>
        <pc:spChg chg="mod">
          <ac:chgData name="Buckner, Cynthia" userId="702727cd-96fd-4801-b208-fbe320449e84" providerId="ADAL" clId="{ADBE9348-6A88-407A-BDD4-D81E779567DC}" dt="2024-01-30T21:46:22.955" v="808" actId="26606"/>
          <ac:spMkLst>
            <pc:docMk/>
            <pc:sldMk cId="1756597125" sldId="284"/>
            <ac:spMk id="2" creationId="{4D53E074-4CF6-4828-9AD8-94510F8F91D4}"/>
          </ac:spMkLst>
        </pc:spChg>
        <pc:spChg chg="add del">
          <ac:chgData name="Buckner, Cynthia" userId="702727cd-96fd-4801-b208-fbe320449e84" providerId="ADAL" clId="{ADBE9348-6A88-407A-BDD4-D81E779567DC}" dt="2024-01-30T21:45:59.813" v="803" actId="26606"/>
          <ac:spMkLst>
            <pc:docMk/>
            <pc:sldMk cId="1756597125" sldId="284"/>
            <ac:spMk id="7" creationId="{E702B083-54F7-41CA-9C6D-B87D35683988}"/>
          </ac:spMkLst>
        </pc:spChg>
        <pc:spChg chg="add del">
          <ac:chgData name="Buckner, Cynthia" userId="702727cd-96fd-4801-b208-fbe320449e84" providerId="ADAL" clId="{ADBE9348-6A88-407A-BDD4-D81E779567DC}" dt="2024-01-30T21:45:59.813" v="803" actId="26606"/>
          <ac:spMkLst>
            <pc:docMk/>
            <pc:sldMk cId="1756597125" sldId="284"/>
            <ac:spMk id="8" creationId="{92AA17E1-8D32-49FA-8C33-D57631B4EB41}"/>
          </ac:spMkLst>
        </pc:spChg>
        <pc:spChg chg="add del">
          <ac:chgData name="Buckner, Cynthia" userId="702727cd-96fd-4801-b208-fbe320449e84" providerId="ADAL" clId="{ADBE9348-6A88-407A-BDD4-D81E779567DC}" dt="2024-01-30T21:21:36.825" v="76" actId="26606"/>
          <ac:spMkLst>
            <pc:docMk/>
            <pc:sldMk cId="1756597125" sldId="284"/>
            <ac:spMk id="9" creationId="{E702B083-54F7-41CA-9C6D-B87D35683988}"/>
          </ac:spMkLst>
        </pc:spChg>
        <pc:spChg chg="add del">
          <ac:chgData name="Buckner, Cynthia" userId="702727cd-96fd-4801-b208-fbe320449e84" providerId="ADAL" clId="{ADBE9348-6A88-407A-BDD4-D81E779567DC}" dt="2024-01-30T21:45:36.343" v="799" actId="26606"/>
          <ac:spMkLst>
            <pc:docMk/>
            <pc:sldMk cId="1756597125" sldId="284"/>
            <ac:spMk id="10" creationId="{E702B083-54F7-41CA-9C6D-B87D35683988}"/>
          </ac:spMkLst>
        </pc:spChg>
        <pc:spChg chg="add del">
          <ac:chgData name="Buckner, Cynthia" userId="702727cd-96fd-4801-b208-fbe320449e84" providerId="ADAL" clId="{ADBE9348-6A88-407A-BDD4-D81E779567DC}" dt="2024-01-30T21:21:36.825" v="76" actId="26606"/>
          <ac:spMkLst>
            <pc:docMk/>
            <pc:sldMk cId="1756597125" sldId="284"/>
            <ac:spMk id="11" creationId="{92AA17E1-8D32-49FA-8C33-D57631B4EB41}"/>
          </ac:spMkLst>
        </pc:spChg>
        <pc:spChg chg="add del">
          <ac:chgData name="Buckner, Cynthia" userId="702727cd-96fd-4801-b208-fbe320449e84" providerId="ADAL" clId="{ADBE9348-6A88-407A-BDD4-D81E779567DC}" dt="2024-01-30T21:45:36.343" v="799" actId="26606"/>
          <ac:spMkLst>
            <pc:docMk/>
            <pc:sldMk cId="1756597125" sldId="284"/>
            <ac:spMk id="12" creationId="{92AA17E1-8D32-49FA-8C33-D57631B4EB41}"/>
          </ac:spMkLst>
        </pc:spChg>
        <pc:spChg chg="add del">
          <ac:chgData name="Buckner, Cynthia" userId="702727cd-96fd-4801-b208-fbe320449e84" providerId="ADAL" clId="{ADBE9348-6A88-407A-BDD4-D81E779567DC}" dt="2024-01-30T21:46:03.847" v="805" actId="26606"/>
          <ac:spMkLst>
            <pc:docMk/>
            <pc:sldMk cId="1756597125" sldId="284"/>
            <ac:spMk id="14" creationId="{905E7363-5E6B-4EA2-A007-EB497636C946}"/>
          </ac:spMkLst>
        </pc:spChg>
        <pc:spChg chg="add del">
          <ac:chgData name="Buckner, Cynthia" userId="702727cd-96fd-4801-b208-fbe320449e84" providerId="ADAL" clId="{ADBE9348-6A88-407A-BDD4-D81E779567DC}" dt="2024-01-30T21:21:27.272" v="71" actId="26606"/>
          <ac:spMkLst>
            <pc:docMk/>
            <pc:sldMk cId="1756597125" sldId="284"/>
            <ac:spMk id="16" creationId="{5BAB7C38-AF9A-43A2-9B1C-F1DEBC80BC7B}"/>
          </ac:spMkLst>
        </pc:spChg>
        <pc:spChg chg="add del">
          <ac:chgData name="Buckner, Cynthia" userId="702727cd-96fd-4801-b208-fbe320449e84" providerId="ADAL" clId="{ADBE9348-6A88-407A-BDD4-D81E779567DC}" dt="2024-01-30T21:46:22.915" v="807" actId="26606"/>
          <ac:spMkLst>
            <pc:docMk/>
            <pc:sldMk cId="1756597125" sldId="284"/>
            <ac:spMk id="17" creationId="{1E70A317-DCED-4E80-AA2D-467D8702E5CB}"/>
          </ac:spMkLst>
        </pc:spChg>
        <pc:spChg chg="add del">
          <ac:chgData name="Buckner, Cynthia" userId="702727cd-96fd-4801-b208-fbe320449e84" providerId="ADAL" clId="{ADBE9348-6A88-407A-BDD4-D81E779567DC}" dt="2024-01-30T21:46:22.915" v="807" actId="26606"/>
          <ac:spMkLst>
            <pc:docMk/>
            <pc:sldMk cId="1756597125" sldId="284"/>
            <ac:spMk id="19" creationId="{A6D87845-294F-40CB-BC48-46455460D292}"/>
          </ac:spMkLst>
        </pc:spChg>
        <pc:spChg chg="add del">
          <ac:chgData name="Buckner, Cynthia" userId="702727cd-96fd-4801-b208-fbe320449e84" providerId="ADAL" clId="{ADBE9348-6A88-407A-BDD4-D81E779567DC}" dt="2024-01-30T21:21:28.440" v="73" actId="26606"/>
          <ac:spMkLst>
            <pc:docMk/>
            <pc:sldMk cId="1756597125" sldId="284"/>
            <ac:spMk id="20" creationId="{5BAB7C38-AF9A-43A2-9B1C-F1DEBC80BC7B}"/>
          </ac:spMkLst>
        </pc:spChg>
        <pc:spChg chg="add">
          <ac:chgData name="Buckner, Cynthia" userId="702727cd-96fd-4801-b208-fbe320449e84" providerId="ADAL" clId="{ADBE9348-6A88-407A-BDD4-D81E779567DC}" dt="2024-01-30T21:46:22.955" v="808" actId="26606"/>
          <ac:spMkLst>
            <pc:docMk/>
            <pc:sldMk cId="1756597125" sldId="284"/>
            <ac:spMk id="22" creationId="{E702B083-54F7-41CA-9C6D-B87D35683988}"/>
          </ac:spMkLst>
        </pc:spChg>
        <pc:spChg chg="add del">
          <ac:chgData name="Buckner, Cynthia" userId="702727cd-96fd-4801-b208-fbe320449e84" providerId="ADAL" clId="{ADBE9348-6A88-407A-BDD4-D81E779567DC}" dt="2024-01-30T21:21:36.746" v="75" actId="26606"/>
          <ac:spMkLst>
            <pc:docMk/>
            <pc:sldMk cId="1756597125" sldId="284"/>
            <ac:spMk id="23" creationId="{D30579BA-22EC-41CB-82B7-65D5DFCA603C}"/>
          </ac:spMkLst>
        </pc:spChg>
        <pc:spChg chg="add del">
          <ac:chgData name="Buckner, Cynthia" userId="702727cd-96fd-4801-b208-fbe320449e84" providerId="ADAL" clId="{ADBE9348-6A88-407A-BDD4-D81E779567DC}" dt="2024-01-30T21:21:36.746" v="75" actId="26606"/>
          <ac:spMkLst>
            <pc:docMk/>
            <pc:sldMk cId="1756597125" sldId="284"/>
            <ac:spMk id="24" creationId="{FE469E50-3893-4ED6-92BA-2985C32B0CA6}"/>
          </ac:spMkLst>
        </pc:spChg>
        <pc:spChg chg="add">
          <ac:chgData name="Buckner, Cynthia" userId="702727cd-96fd-4801-b208-fbe320449e84" providerId="ADAL" clId="{ADBE9348-6A88-407A-BDD4-D81E779567DC}" dt="2024-01-30T21:46:22.955" v="808" actId="26606"/>
          <ac:spMkLst>
            <pc:docMk/>
            <pc:sldMk cId="1756597125" sldId="284"/>
            <ac:spMk id="25" creationId="{92AA17E1-8D32-49FA-8C33-D57631B4EB41}"/>
          </ac:spMkLst>
        </pc:spChg>
        <pc:graphicFrameChg chg="mod modGraphic">
          <ac:chgData name="Buckner, Cynthia" userId="702727cd-96fd-4801-b208-fbe320449e84" providerId="ADAL" clId="{ADBE9348-6A88-407A-BDD4-D81E779567DC}" dt="2024-01-30T21:46:22.955" v="808" actId="26606"/>
          <ac:graphicFrameMkLst>
            <pc:docMk/>
            <pc:sldMk cId="1756597125" sldId="284"/>
            <ac:graphicFrameMk id="5" creationId="{7A461398-2FE6-9FD2-4393-5E29A51196C7}"/>
          </ac:graphicFrameMkLst>
        </pc:graphicFrameChg>
        <pc:picChg chg="add del">
          <ac:chgData name="Buckner, Cynthia" userId="702727cd-96fd-4801-b208-fbe320449e84" providerId="ADAL" clId="{ADBE9348-6A88-407A-BDD4-D81E779567DC}" dt="2024-01-30T21:46:03.847" v="805" actId="26606"/>
          <ac:picMkLst>
            <pc:docMk/>
            <pc:sldMk cId="1756597125" sldId="284"/>
            <ac:picMk id="13" creationId="{DADD4C7D-B329-46D6-8471-04F555BCC4BC}"/>
          </ac:picMkLst>
        </pc:picChg>
        <pc:picChg chg="add del">
          <ac:chgData name="Buckner, Cynthia" userId="702727cd-96fd-4801-b208-fbe320449e84" providerId="ADAL" clId="{ADBE9348-6A88-407A-BDD4-D81E779567DC}" dt="2024-01-30T21:21:27.272" v="71" actId="26606"/>
          <ac:picMkLst>
            <pc:docMk/>
            <pc:sldMk cId="1756597125" sldId="284"/>
            <ac:picMk id="18" creationId="{A8D526D7-C782-4F65-A21F-A6B40D869B47}"/>
          </ac:picMkLst>
        </pc:picChg>
        <pc:picChg chg="add del">
          <ac:chgData name="Buckner, Cynthia" userId="702727cd-96fd-4801-b208-fbe320449e84" providerId="ADAL" clId="{ADBE9348-6A88-407A-BDD4-D81E779567DC}" dt="2024-01-30T21:21:28.440" v="73" actId="26606"/>
          <ac:picMkLst>
            <pc:docMk/>
            <pc:sldMk cId="1756597125" sldId="284"/>
            <ac:picMk id="21" creationId="{A8D526D7-C782-4F65-A21F-A6B40D869B47}"/>
          </ac:picMkLst>
        </pc:picChg>
      </pc:sldChg>
      <pc:sldChg chg="delSp modSp mod modTransition">
        <pc:chgData name="Buckner, Cynthia" userId="702727cd-96fd-4801-b208-fbe320449e84" providerId="ADAL" clId="{ADBE9348-6A88-407A-BDD4-D81E779567DC}" dt="2024-01-30T21:43:39.309" v="795"/>
        <pc:sldMkLst>
          <pc:docMk/>
          <pc:sldMk cId="735954008" sldId="285"/>
        </pc:sldMkLst>
        <pc:spChg chg="mod">
          <ac:chgData name="Buckner, Cynthia" userId="702727cd-96fd-4801-b208-fbe320449e84" providerId="ADAL" clId="{ADBE9348-6A88-407A-BDD4-D81E779567DC}" dt="2024-01-30T21:39:37.025" v="716"/>
          <ac:spMkLst>
            <pc:docMk/>
            <pc:sldMk cId="735954008" sldId="285"/>
            <ac:spMk id="2" creationId="{D8015F23-CB0D-468B-8021-DF40DA419E65}"/>
          </ac:spMkLst>
        </pc:spChg>
        <pc:spChg chg="del">
          <ac:chgData name="Buckner, Cynthia" userId="702727cd-96fd-4801-b208-fbe320449e84" providerId="ADAL" clId="{ADBE9348-6A88-407A-BDD4-D81E779567DC}" dt="2024-01-30T21:21:53.340" v="77" actId="26606"/>
          <ac:spMkLst>
            <pc:docMk/>
            <pc:sldMk cId="735954008" sldId="285"/>
            <ac:spMk id="9" creationId="{C9062506-CA04-4EA8-8BB7-8ED014F200DD}"/>
          </ac:spMkLst>
        </pc:spChg>
        <pc:spChg chg="del">
          <ac:chgData name="Buckner, Cynthia" userId="702727cd-96fd-4801-b208-fbe320449e84" providerId="ADAL" clId="{ADBE9348-6A88-407A-BDD4-D81E779567DC}" dt="2024-01-30T21:21:53.340" v="77" actId="26606"/>
          <ac:spMkLst>
            <pc:docMk/>
            <pc:sldMk cId="735954008" sldId="285"/>
            <ac:spMk id="11" creationId="{63937257-9B07-4360-A672-8DC1DB6227D4}"/>
          </ac:spMkLst>
        </pc:spChg>
        <pc:spChg chg="del">
          <ac:chgData name="Buckner, Cynthia" userId="702727cd-96fd-4801-b208-fbe320449e84" providerId="ADAL" clId="{ADBE9348-6A88-407A-BDD4-D81E779567DC}" dt="2024-01-30T21:21:53.340" v="77" actId="26606"/>
          <ac:spMkLst>
            <pc:docMk/>
            <pc:sldMk cId="735954008" sldId="285"/>
            <ac:spMk id="13" creationId="{905E7363-5E6B-4EA2-A007-EB497636C946}"/>
          </ac:spMkLst>
        </pc:spChg>
        <pc:graphicFrameChg chg="mod modGraphic">
          <ac:chgData name="Buckner, Cynthia" userId="702727cd-96fd-4801-b208-fbe320449e84" providerId="ADAL" clId="{ADBE9348-6A88-407A-BDD4-D81E779567DC}" dt="2024-01-30T21:39:37.025" v="716"/>
          <ac:graphicFrameMkLst>
            <pc:docMk/>
            <pc:sldMk cId="735954008" sldId="285"/>
            <ac:graphicFrameMk id="5" creationId="{765A2CB0-F4C4-613E-3121-779902994187}"/>
          </ac:graphicFrameMkLst>
        </pc:graphicFrameChg>
      </pc:sldChg>
      <pc:sldChg chg="addSp delSp modSp mod modTransition setBg modAnim delDesignElem">
        <pc:chgData name="Buckner, Cynthia" userId="702727cd-96fd-4801-b208-fbe320449e84" providerId="ADAL" clId="{ADBE9348-6A88-407A-BDD4-D81E779567DC}" dt="2024-01-30T21:43:50.719" v="797"/>
        <pc:sldMkLst>
          <pc:docMk/>
          <pc:sldMk cId="1727776843" sldId="286"/>
        </pc:sldMkLst>
        <pc:spChg chg="mod">
          <ac:chgData name="Buckner, Cynthia" userId="702727cd-96fd-4801-b208-fbe320449e84" providerId="ADAL" clId="{ADBE9348-6A88-407A-BDD4-D81E779567DC}" dt="2024-01-30T21:34:31.391" v="674" actId="26606"/>
          <ac:spMkLst>
            <pc:docMk/>
            <pc:sldMk cId="1727776843" sldId="286"/>
            <ac:spMk id="2" creationId="{B1DE4E52-603B-42C0-B0FD-28B3898BBB35}"/>
          </ac:spMkLst>
        </pc:spChg>
        <pc:spChg chg="mod">
          <ac:chgData name="Buckner, Cynthia" userId="702727cd-96fd-4801-b208-fbe320449e84" providerId="ADAL" clId="{ADBE9348-6A88-407A-BDD4-D81E779567DC}" dt="2024-01-30T21:34:22.046" v="673" actId="26606"/>
          <ac:spMkLst>
            <pc:docMk/>
            <pc:sldMk cId="1727776843" sldId="286"/>
            <ac:spMk id="9" creationId="{E4F68CA3-E440-4B93-B8CD-BE1BF207DE50}"/>
          </ac:spMkLst>
        </pc:spChg>
        <pc:spChg chg="add del">
          <ac:chgData name="Buckner, Cynthia" userId="702727cd-96fd-4801-b208-fbe320449e84" providerId="ADAL" clId="{ADBE9348-6A88-407A-BDD4-D81E779567DC}" dt="2024-01-30T21:34:22.046" v="673" actId="26606"/>
          <ac:spMkLst>
            <pc:docMk/>
            <pc:sldMk cId="1727776843" sldId="286"/>
            <ac:spMk id="14" creationId="{95CB840F-8E41-4CA5-B79B-25CC80AD234A}"/>
          </ac:spMkLst>
        </pc:spChg>
        <pc:spChg chg="add del">
          <ac:chgData name="Buckner, Cynthia" userId="702727cd-96fd-4801-b208-fbe320449e84" providerId="ADAL" clId="{ADBE9348-6A88-407A-BDD4-D81E779567DC}" dt="2024-01-30T21:34:22.046" v="673" actId="26606"/>
          <ac:spMkLst>
            <pc:docMk/>
            <pc:sldMk cId="1727776843" sldId="286"/>
            <ac:spMk id="16" creationId="{BEF75C5D-2BA1-43DF-A7EA-02C7DEC122DF}"/>
          </ac:spMkLst>
        </pc:spChg>
        <pc:spChg chg="add del">
          <ac:chgData name="Buckner, Cynthia" userId="702727cd-96fd-4801-b208-fbe320449e84" providerId="ADAL" clId="{ADBE9348-6A88-407A-BDD4-D81E779567DC}" dt="2024-01-30T21:34:31.391" v="674" actId="26606"/>
          <ac:spMkLst>
            <pc:docMk/>
            <pc:sldMk cId="1727776843" sldId="286"/>
            <ac:spMk id="21" creationId="{95CB840F-8E41-4CA5-B79B-25CC80AD234A}"/>
          </ac:spMkLst>
        </pc:spChg>
        <pc:spChg chg="add del">
          <ac:chgData name="Buckner, Cynthia" userId="702727cd-96fd-4801-b208-fbe320449e84" providerId="ADAL" clId="{ADBE9348-6A88-407A-BDD4-D81E779567DC}" dt="2024-01-30T21:34:31.391" v="674" actId="26606"/>
          <ac:spMkLst>
            <pc:docMk/>
            <pc:sldMk cId="1727776843" sldId="286"/>
            <ac:spMk id="23" creationId="{BEF75C5D-2BA1-43DF-A7EA-02C7DEC122DF}"/>
          </ac:spMkLst>
        </pc:spChg>
        <pc:spChg chg="add del">
          <ac:chgData name="Buckner, Cynthia" userId="702727cd-96fd-4801-b208-fbe320449e84" providerId="ADAL" clId="{ADBE9348-6A88-407A-BDD4-D81E779567DC}" dt="2024-01-30T21:39:37.025" v="716"/>
          <ac:spMkLst>
            <pc:docMk/>
            <pc:sldMk cId="1727776843" sldId="286"/>
            <ac:spMk id="28" creationId="{95CB840F-8E41-4CA5-B79B-25CC80AD234A}"/>
          </ac:spMkLst>
        </pc:spChg>
        <pc:spChg chg="add del">
          <ac:chgData name="Buckner, Cynthia" userId="702727cd-96fd-4801-b208-fbe320449e84" providerId="ADAL" clId="{ADBE9348-6A88-407A-BDD4-D81E779567DC}" dt="2024-01-30T21:39:37.025" v="716"/>
          <ac:spMkLst>
            <pc:docMk/>
            <pc:sldMk cId="1727776843" sldId="286"/>
            <ac:spMk id="30" creationId="{BEF75C5D-2BA1-43DF-A7EA-02C7DEC122DF}"/>
          </ac:spMkLst>
        </pc:spChg>
        <pc:picChg chg="mod ord">
          <ac:chgData name="Buckner, Cynthia" userId="702727cd-96fd-4801-b208-fbe320449e84" providerId="ADAL" clId="{ADBE9348-6A88-407A-BDD4-D81E779567DC}" dt="2024-01-30T21:22:29.364" v="79" actId="26606"/>
          <ac:picMkLst>
            <pc:docMk/>
            <pc:sldMk cId="1727776843" sldId="286"/>
            <ac:picMk id="5" creationId="{CD0CD3BB-7056-4C35-A9F0-AA40231230B6}"/>
          </ac:picMkLst>
        </pc:picChg>
      </pc:sldChg>
      <pc:sldChg chg="addSp delSp modSp mod modTransition setBg setClrOvrMap delDesignElem">
        <pc:chgData name="Buckner, Cynthia" userId="702727cd-96fd-4801-b208-fbe320449e84" providerId="ADAL" clId="{ADBE9348-6A88-407A-BDD4-D81E779567DC}" dt="2024-01-30T21:43:23.890" v="792"/>
        <pc:sldMkLst>
          <pc:docMk/>
          <pc:sldMk cId="65495373" sldId="287"/>
        </pc:sldMkLst>
        <pc:spChg chg="mod">
          <ac:chgData name="Buckner, Cynthia" userId="702727cd-96fd-4801-b208-fbe320449e84" providerId="ADAL" clId="{ADBE9348-6A88-407A-BDD4-D81E779567DC}" dt="2024-01-30T21:20:34.910" v="52" actId="20577"/>
          <ac:spMkLst>
            <pc:docMk/>
            <pc:sldMk cId="65495373" sldId="287"/>
            <ac:spMk id="2" creationId="{EF3F109B-3432-9F67-ADD9-90D1C94805EB}"/>
          </ac:spMkLst>
        </pc:spChg>
        <pc:spChg chg="del">
          <ac:chgData name="Buckner, Cynthia" userId="702727cd-96fd-4801-b208-fbe320449e84" providerId="ADAL" clId="{ADBE9348-6A88-407A-BDD4-D81E779567DC}" dt="2024-01-30T21:20:09.312" v="50" actId="26606"/>
          <ac:spMkLst>
            <pc:docMk/>
            <pc:sldMk cId="65495373" sldId="287"/>
            <ac:spMk id="17" creationId="{5BAB7C38-AF9A-43A2-9B1C-F1DEBC80BC7B}"/>
          </ac:spMkLst>
        </pc:spChg>
        <pc:spChg chg="add del">
          <ac:chgData name="Buckner, Cynthia" userId="702727cd-96fd-4801-b208-fbe320449e84" providerId="ADAL" clId="{ADBE9348-6A88-407A-BDD4-D81E779567DC}" dt="2024-01-30T21:39:37.025" v="716"/>
          <ac:spMkLst>
            <pc:docMk/>
            <pc:sldMk cId="65495373" sldId="287"/>
            <ac:spMk id="26" creationId="{905E7363-5E6B-4EA2-A007-EB497636C946}"/>
          </ac:spMkLst>
        </pc:spChg>
        <pc:graphicFrameChg chg="mod modGraphic">
          <ac:chgData name="Buckner, Cynthia" userId="702727cd-96fd-4801-b208-fbe320449e84" providerId="ADAL" clId="{ADBE9348-6A88-407A-BDD4-D81E779567DC}" dt="2024-01-30T21:20:09.312" v="50" actId="26606"/>
          <ac:graphicFrameMkLst>
            <pc:docMk/>
            <pc:sldMk cId="65495373" sldId="287"/>
            <ac:graphicFrameMk id="19" creationId="{DF85FA0D-E0BC-06FC-4659-882CD55E1046}"/>
          </ac:graphicFrameMkLst>
        </pc:graphicFrameChg>
        <pc:picChg chg="del">
          <ac:chgData name="Buckner, Cynthia" userId="702727cd-96fd-4801-b208-fbe320449e84" providerId="ADAL" clId="{ADBE9348-6A88-407A-BDD4-D81E779567DC}" dt="2024-01-30T21:20:09.312" v="50" actId="26606"/>
          <ac:picMkLst>
            <pc:docMk/>
            <pc:sldMk cId="65495373" sldId="287"/>
            <ac:picMk id="18" creationId="{A8D526D7-C782-4F65-A21F-A6B40D869B47}"/>
          </ac:picMkLst>
        </pc:picChg>
        <pc:picChg chg="add del">
          <ac:chgData name="Buckner, Cynthia" userId="702727cd-96fd-4801-b208-fbe320449e84" providerId="ADAL" clId="{ADBE9348-6A88-407A-BDD4-D81E779567DC}" dt="2024-01-30T21:39:37.025" v="716"/>
          <ac:picMkLst>
            <pc:docMk/>
            <pc:sldMk cId="65495373" sldId="287"/>
            <ac:picMk id="24" creationId="{DADD4C7D-B329-46D6-8471-04F555BCC4BC}"/>
          </ac:picMkLst>
        </pc:picChg>
      </pc:sldChg>
      <pc:sldMasterChg chg="modTransition modSldLayout">
        <pc:chgData name="Buckner, Cynthia" userId="702727cd-96fd-4801-b208-fbe320449e84" providerId="ADAL" clId="{ADBE9348-6A88-407A-BDD4-D81E779567DC}" dt="2024-01-30T21:40:58.841" v="753"/>
        <pc:sldMasterMkLst>
          <pc:docMk/>
          <pc:sldMasterMk cId="4012744071" sldId="2147483660"/>
        </pc:sldMasterMkLst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2902981978" sldId="2147483661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1906277175" sldId="2147483662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1664205167" sldId="2147483663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3115774102" sldId="2147483664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720315297" sldId="2147483665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3734334906" sldId="2147483666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1251585143" sldId="2147483667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1058149152" sldId="2147483668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2342512692" sldId="2147483669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1419809807" sldId="2147483670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3768192715" sldId="2147483671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2852098097" sldId="2147483672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1506324394" sldId="2147483673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3679758629" sldId="2147483674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40:58.841" v="753"/>
          <pc:sldLayoutMkLst>
            <pc:docMk/>
            <pc:sldMasterMk cId="4012744071" sldId="2147483660"/>
            <pc:sldLayoutMk cId="232545521" sldId="2147483675"/>
          </pc:sldLayoutMkLst>
        </pc:sldLayoutChg>
      </pc:sldMasterChg>
      <pc:sldMasterChg chg="modTransition modSldLayout">
        <pc:chgData name="Buckner, Cynthia" userId="702727cd-96fd-4801-b208-fbe320449e84" providerId="ADAL" clId="{ADBE9348-6A88-407A-BDD4-D81E779567DC}" dt="2024-01-30T21:39:37.025" v="716"/>
        <pc:sldMasterMkLst>
          <pc:docMk/>
          <pc:sldMasterMk cId="3396839117" sldId="2147483676"/>
        </pc:sldMasterMkLst>
        <pc:sldLayoutChg chg="modTransition">
          <pc:chgData name="Buckner, Cynthia" userId="702727cd-96fd-4801-b208-fbe320449e84" providerId="ADAL" clId="{ADBE9348-6A88-407A-BDD4-D81E779567DC}" dt="2024-01-30T21:39:37.025" v="716"/>
          <pc:sldLayoutMkLst>
            <pc:docMk/>
            <pc:sldMasterMk cId="3396839117" sldId="2147483676"/>
            <pc:sldLayoutMk cId="4019125263" sldId="2147483677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39:37.025" v="716"/>
          <pc:sldLayoutMkLst>
            <pc:docMk/>
            <pc:sldMasterMk cId="3396839117" sldId="2147483676"/>
            <pc:sldLayoutMk cId="436644267" sldId="2147483678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39:37.025" v="716"/>
          <pc:sldLayoutMkLst>
            <pc:docMk/>
            <pc:sldMasterMk cId="3396839117" sldId="2147483676"/>
            <pc:sldLayoutMk cId="1907505632" sldId="2147483679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39:37.025" v="716"/>
          <pc:sldLayoutMkLst>
            <pc:docMk/>
            <pc:sldMasterMk cId="3396839117" sldId="2147483676"/>
            <pc:sldLayoutMk cId="1354161115" sldId="2147483680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39:37.025" v="716"/>
          <pc:sldLayoutMkLst>
            <pc:docMk/>
            <pc:sldMasterMk cId="3396839117" sldId="2147483676"/>
            <pc:sldLayoutMk cId="3733691367" sldId="2147483681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39:37.025" v="716"/>
          <pc:sldLayoutMkLst>
            <pc:docMk/>
            <pc:sldMasterMk cId="3396839117" sldId="2147483676"/>
            <pc:sldLayoutMk cId="79385547" sldId="2147483682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39:37.025" v="716"/>
          <pc:sldLayoutMkLst>
            <pc:docMk/>
            <pc:sldMasterMk cId="3396839117" sldId="2147483676"/>
            <pc:sldLayoutMk cId="3440242147" sldId="2147483683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39:37.025" v="716"/>
          <pc:sldLayoutMkLst>
            <pc:docMk/>
            <pc:sldMasterMk cId="3396839117" sldId="2147483676"/>
            <pc:sldLayoutMk cId="1387633232" sldId="2147483684"/>
          </pc:sldLayoutMkLst>
        </pc:sldLayoutChg>
        <pc:sldLayoutChg chg="modTransition">
          <pc:chgData name="Buckner, Cynthia" userId="702727cd-96fd-4801-b208-fbe320449e84" providerId="ADAL" clId="{ADBE9348-6A88-407A-BDD4-D81E779567DC}" dt="2024-01-30T21:39:37.025" v="716"/>
          <pc:sldLayoutMkLst>
            <pc:docMk/>
            <pc:sldMasterMk cId="3396839117" sldId="2147483676"/>
            <pc:sldLayoutMk cId="1659864861" sldId="2147483685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Participation Rate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 phldr="0"/>
      <dgm:spPr/>
      <dgm:t>
        <a:bodyPr/>
        <a:lstStyle/>
        <a:p>
          <a:pPr rtl="0"/>
          <a:r>
            <a:rPr lang="en-US" b="1">
              <a:latin typeface="Arial Nova Light"/>
            </a:rPr>
            <a:t> 85%</a:t>
          </a:r>
          <a:endParaRPr lang="en-US" b="1" dirty="0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 rtl="0">
            <a:defRPr b="1"/>
          </a:pPr>
          <a:r>
            <a:rPr lang="en-US"/>
            <a:t>NPS</a:t>
          </a:r>
          <a:r>
            <a:rPr lang="en-US">
              <a:latin typeface="Arial Nova Light"/>
            </a:rPr>
            <a:t> </a:t>
          </a:r>
          <a:endParaRPr lang="en-US" dirty="0"/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 rtl="0"/>
          <a:r>
            <a:rPr lang="en-US" b="1">
              <a:latin typeface="Arial Nova Light"/>
            </a:rPr>
            <a:t> 89.33</a:t>
          </a:r>
          <a:endParaRPr lang="en-US" b="1" dirty="0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Ease of Doing Business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 phldr="0"/>
      <dgm:spPr/>
      <dgm:t>
        <a:bodyPr/>
        <a:lstStyle/>
        <a:p>
          <a:pPr rtl="0"/>
          <a:r>
            <a:rPr lang="en-US" b="1">
              <a:latin typeface="Arial Nova Light"/>
            </a:rPr>
            <a:t> 77%</a:t>
          </a:r>
          <a:endParaRPr lang="en-US" b="1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723A0B0D-4FDF-4D4E-B51A-D6C9791F3D9C}">
      <dgm:prSet phldr="0"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Arial Nova Light"/>
          </a:endParaRPr>
        </a:p>
      </dgm:t>
    </dgm:pt>
    <dgm:pt modelId="{0B89A6D2-884D-4921-B123-5E9AEE34CFBD}" type="parTrans" cxnId="{CF541E38-6366-4B9A-A0D9-802A1F61DC26}">
      <dgm:prSet/>
      <dgm:spPr/>
      <dgm:t>
        <a:bodyPr/>
        <a:lstStyle/>
        <a:p>
          <a:endParaRPr lang="en-US"/>
        </a:p>
      </dgm:t>
    </dgm:pt>
    <dgm:pt modelId="{2CA9026A-F907-4BC0-B552-B73117C15AE6}" type="sibTrans" cxnId="{CF541E38-6366-4B9A-A0D9-802A1F61DC26}">
      <dgm:prSet/>
      <dgm:spPr/>
    </dgm:pt>
    <dgm:pt modelId="{DCEF34D1-F4AE-4749-AB30-E55B93636AC0}" type="pres">
      <dgm:prSet presAssocID="{E817CCF5-DA3F-4E5F-BE7C-D8111B2BFEBA}" presName="Name0" presStyleCnt="0">
        <dgm:presLayoutVars>
          <dgm:dir/>
          <dgm:animLvl val="lvl"/>
          <dgm:resizeHandles val="exact"/>
        </dgm:presLayoutVars>
      </dgm:prSet>
      <dgm:spPr/>
    </dgm:pt>
    <dgm:pt modelId="{F89854BF-E447-4BE2-B781-10083436484C}" type="pres">
      <dgm:prSet presAssocID="{E754A2A0-41CE-428B-9DDC-DCD1FD12D16A}" presName="linNode" presStyleCnt="0"/>
      <dgm:spPr/>
    </dgm:pt>
    <dgm:pt modelId="{D978AE57-AF4F-481D-B3E6-4BB8316940CA}" type="pres">
      <dgm:prSet presAssocID="{E754A2A0-41CE-428B-9DDC-DCD1FD12D16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BBE1C23-F0E3-4820-B25E-C7263EE61DD2}" type="pres">
      <dgm:prSet presAssocID="{E754A2A0-41CE-428B-9DDC-DCD1FD12D16A}" presName="descendantText" presStyleLbl="alignAccFollowNode1" presStyleIdx="0" presStyleCnt="3">
        <dgm:presLayoutVars>
          <dgm:bulletEnabled val="1"/>
        </dgm:presLayoutVars>
      </dgm:prSet>
      <dgm:spPr/>
    </dgm:pt>
    <dgm:pt modelId="{5BB13803-4555-4295-8FE7-6C0BA2BC05E4}" type="pres">
      <dgm:prSet presAssocID="{02D8D4EF-9694-45C7-AF26-E20371B3C352}" presName="sp" presStyleCnt="0"/>
      <dgm:spPr/>
    </dgm:pt>
    <dgm:pt modelId="{95EF2A15-A829-4C2B-8768-E82AC1D66A89}" type="pres">
      <dgm:prSet presAssocID="{DCCE571A-4D30-4294-ABAF-6885F619D2D9}" presName="linNode" presStyleCnt="0"/>
      <dgm:spPr/>
    </dgm:pt>
    <dgm:pt modelId="{1B97C035-5EAE-4354-BC81-EEDE88CF860D}" type="pres">
      <dgm:prSet presAssocID="{DCCE571A-4D30-4294-ABAF-6885F619D2D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22AD925-9265-4217-9E57-9796A312A466}" type="pres">
      <dgm:prSet presAssocID="{DCCE571A-4D30-4294-ABAF-6885F619D2D9}" presName="descendantText" presStyleLbl="alignAccFollowNode1" presStyleIdx="1" presStyleCnt="3">
        <dgm:presLayoutVars>
          <dgm:bulletEnabled val="1"/>
        </dgm:presLayoutVars>
      </dgm:prSet>
      <dgm:spPr/>
    </dgm:pt>
    <dgm:pt modelId="{18128E79-BF5B-48CB-ABA2-C39F8E2BDCD0}" type="pres">
      <dgm:prSet presAssocID="{2C1DF6EC-6090-4926-A556-3D2417B7F2AA}" presName="sp" presStyleCnt="0"/>
      <dgm:spPr/>
    </dgm:pt>
    <dgm:pt modelId="{A40874C9-322F-4983-B942-8EE60D4B647E}" type="pres">
      <dgm:prSet presAssocID="{1C1B28B7-2609-4BAA-AAAB-5801EDFD334C}" presName="linNode" presStyleCnt="0"/>
      <dgm:spPr/>
    </dgm:pt>
    <dgm:pt modelId="{6786D006-5229-4C66-839E-EAF792EEDC24}" type="pres">
      <dgm:prSet presAssocID="{1C1B28B7-2609-4BAA-AAAB-5801EDFD334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541EC75-2D64-418D-80BC-A23ECD23CB3D}" type="pres">
      <dgm:prSet presAssocID="{1C1B28B7-2609-4BAA-AAAB-5801EDFD334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5CC8E22-A665-45DD-AB33-D494DA4F6640}" type="presOf" srcId="{DCCE571A-4D30-4294-ABAF-6885F619D2D9}" destId="{1B97C035-5EAE-4354-BC81-EEDE88CF860D}" srcOrd="0" destOrd="0" presId="urn:microsoft.com/office/officeart/2005/8/layout/vList5"/>
    <dgm:cxn modelId="{3C0F7A31-AA6C-486A-98C0-B74D38F22FFB}" type="presOf" srcId="{1C1B28B7-2609-4BAA-AAAB-5801EDFD334C}" destId="{6786D006-5229-4C66-839E-EAF792EEDC24}" srcOrd="0" destOrd="0" presId="urn:microsoft.com/office/officeart/2005/8/layout/vList5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CF541E38-6366-4B9A-A0D9-802A1F61DC26}" srcId="{1C1B28B7-2609-4BAA-AAAB-5801EDFD334C}" destId="{723A0B0D-4FDF-4D4E-B51A-D6C9791F3D9C}" srcOrd="1" destOrd="0" parTransId="{0B89A6D2-884D-4921-B123-5E9AEE34CFBD}" sibTransId="{2CA9026A-F907-4BC0-B552-B73117C15AE6}"/>
    <dgm:cxn modelId="{2D3F5750-1B02-47C2-9B25-5143D240E13F}" type="presOf" srcId="{B4C55E9F-B5C0-4AD1-919B-D2D83AC9CD40}" destId="{A22AD925-9265-4217-9E57-9796A312A466}" srcOrd="0" destOrd="0" presId="urn:microsoft.com/office/officeart/2005/8/layout/vList5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FC40D275-DD1E-440D-A751-928ED48C585C}" type="presOf" srcId="{28C188E4-A3B1-47AF-802E-B2DED21921BA}" destId="{3541EC75-2D64-418D-80BC-A23ECD23CB3D}" srcOrd="0" destOrd="0" presId="urn:microsoft.com/office/officeart/2005/8/layout/vList5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47174CCF-D4C8-4571-A15C-BCF2BB0F4478}" type="presOf" srcId="{C2F66EED-74C3-4F36-A1D4-8AFCBB009938}" destId="{CBBE1C23-F0E3-4820-B25E-C7263EE61DD2}" srcOrd="0" destOrd="0" presId="urn:microsoft.com/office/officeart/2005/8/layout/vList5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90A165E3-A926-4971-BCC4-EAD1768B3FFC}" type="presOf" srcId="{E754A2A0-41CE-428B-9DDC-DCD1FD12D16A}" destId="{D978AE57-AF4F-481D-B3E6-4BB8316940CA}" srcOrd="0" destOrd="0" presId="urn:microsoft.com/office/officeart/2005/8/layout/vList5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35CF57F8-2A41-423D-925A-17BB5AAF46B6}" type="presOf" srcId="{723A0B0D-4FDF-4D4E-B51A-D6C9791F3D9C}" destId="{3541EC75-2D64-418D-80BC-A23ECD23CB3D}" srcOrd="0" destOrd="1" presId="urn:microsoft.com/office/officeart/2005/8/layout/vList5"/>
    <dgm:cxn modelId="{6B5AB9FF-58BE-47EE-B2BB-4526B0EABFFA}" type="presOf" srcId="{E817CCF5-DA3F-4E5F-BE7C-D8111B2BFEBA}" destId="{DCEF34D1-F4AE-4749-AB30-E55B93636AC0}" srcOrd="0" destOrd="0" presId="urn:microsoft.com/office/officeart/2005/8/layout/vList5"/>
    <dgm:cxn modelId="{417B6273-E9F1-4578-AFBF-760FE5F1A520}" type="presParOf" srcId="{DCEF34D1-F4AE-4749-AB30-E55B93636AC0}" destId="{F89854BF-E447-4BE2-B781-10083436484C}" srcOrd="0" destOrd="0" presId="urn:microsoft.com/office/officeart/2005/8/layout/vList5"/>
    <dgm:cxn modelId="{9BDAB42C-C4C3-40A9-B856-6001F53EF48F}" type="presParOf" srcId="{F89854BF-E447-4BE2-B781-10083436484C}" destId="{D978AE57-AF4F-481D-B3E6-4BB8316940CA}" srcOrd="0" destOrd="0" presId="urn:microsoft.com/office/officeart/2005/8/layout/vList5"/>
    <dgm:cxn modelId="{8023581E-32F4-4983-B822-6E36D21EBC52}" type="presParOf" srcId="{F89854BF-E447-4BE2-B781-10083436484C}" destId="{CBBE1C23-F0E3-4820-B25E-C7263EE61DD2}" srcOrd="1" destOrd="0" presId="urn:microsoft.com/office/officeart/2005/8/layout/vList5"/>
    <dgm:cxn modelId="{D55DB2BA-EC6A-4B3B-8568-303777F489BB}" type="presParOf" srcId="{DCEF34D1-F4AE-4749-AB30-E55B93636AC0}" destId="{5BB13803-4555-4295-8FE7-6C0BA2BC05E4}" srcOrd="1" destOrd="0" presId="urn:microsoft.com/office/officeart/2005/8/layout/vList5"/>
    <dgm:cxn modelId="{E8D13D4A-26CB-436D-93B6-1AEB0A51141D}" type="presParOf" srcId="{DCEF34D1-F4AE-4749-AB30-E55B93636AC0}" destId="{95EF2A15-A829-4C2B-8768-E82AC1D66A89}" srcOrd="2" destOrd="0" presId="urn:microsoft.com/office/officeart/2005/8/layout/vList5"/>
    <dgm:cxn modelId="{9BC2DD33-B3C8-4924-B9AD-23158EDDF664}" type="presParOf" srcId="{95EF2A15-A829-4C2B-8768-E82AC1D66A89}" destId="{1B97C035-5EAE-4354-BC81-EEDE88CF860D}" srcOrd="0" destOrd="0" presId="urn:microsoft.com/office/officeart/2005/8/layout/vList5"/>
    <dgm:cxn modelId="{99EECF5F-8BC9-405C-949C-72ED4726FDEF}" type="presParOf" srcId="{95EF2A15-A829-4C2B-8768-E82AC1D66A89}" destId="{A22AD925-9265-4217-9E57-9796A312A466}" srcOrd="1" destOrd="0" presId="urn:microsoft.com/office/officeart/2005/8/layout/vList5"/>
    <dgm:cxn modelId="{1A8DC9E1-66E2-4253-A5AD-C81EA8477C49}" type="presParOf" srcId="{DCEF34D1-F4AE-4749-AB30-E55B93636AC0}" destId="{18128E79-BF5B-48CB-ABA2-C39F8E2BDCD0}" srcOrd="3" destOrd="0" presId="urn:microsoft.com/office/officeart/2005/8/layout/vList5"/>
    <dgm:cxn modelId="{0DF3F303-EA88-4F7D-BF95-24345AF48920}" type="presParOf" srcId="{DCEF34D1-F4AE-4749-AB30-E55B93636AC0}" destId="{A40874C9-322F-4983-B942-8EE60D4B647E}" srcOrd="4" destOrd="0" presId="urn:microsoft.com/office/officeart/2005/8/layout/vList5"/>
    <dgm:cxn modelId="{9518ADFD-427A-4952-AD15-984F81406073}" type="presParOf" srcId="{A40874C9-322F-4983-B942-8EE60D4B647E}" destId="{6786D006-5229-4C66-839E-EAF792EEDC24}" srcOrd="0" destOrd="0" presId="urn:microsoft.com/office/officeart/2005/8/layout/vList5"/>
    <dgm:cxn modelId="{1AC0F4C5-FBC9-4450-8EED-BE8D052E65F0}" type="presParOf" srcId="{A40874C9-322F-4983-B942-8EE60D4B647E}" destId="{3541EC75-2D64-418D-80BC-A23ECD23CB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546F9-5235-48A1-B913-35078C52AFB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5295F213-3BB3-4C62-BBCA-F9996363195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Clear &amp; consistent communication with our partners</a:t>
          </a:r>
        </a:p>
      </dgm:t>
    </dgm:pt>
    <dgm:pt modelId="{52AB9CA7-FF83-42E1-83E6-7079367CDAE8}" type="parTrans" cxnId="{3181A6C7-ED4F-41EF-AA24-CE24E393D974}">
      <dgm:prSet/>
      <dgm:spPr/>
      <dgm:t>
        <a:bodyPr/>
        <a:lstStyle/>
        <a:p>
          <a:endParaRPr lang="en-US"/>
        </a:p>
      </dgm:t>
    </dgm:pt>
    <dgm:pt modelId="{48194670-B5E9-4EB2-A09F-39ADBDE22DD1}" type="sibTrans" cxnId="{3181A6C7-ED4F-41EF-AA24-CE24E393D974}">
      <dgm:prSet/>
      <dgm:spPr/>
      <dgm:t>
        <a:bodyPr/>
        <a:lstStyle/>
        <a:p>
          <a:endParaRPr lang="en-US"/>
        </a:p>
      </dgm:t>
    </dgm:pt>
    <dgm:pt modelId="{E85FBAF7-E7D2-44B5-92F3-206DA21910E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Ensuring top quality homes and products to our customers</a:t>
          </a:r>
        </a:p>
      </dgm:t>
    </dgm:pt>
    <dgm:pt modelId="{9FF48EAA-3C1D-42E9-9A56-B1912F7F7ACD}" type="parTrans" cxnId="{AA783577-D329-4BAE-8667-CBE943EC7B6E}">
      <dgm:prSet/>
      <dgm:spPr/>
      <dgm:t>
        <a:bodyPr/>
        <a:lstStyle/>
        <a:p>
          <a:endParaRPr lang="en-US"/>
        </a:p>
      </dgm:t>
    </dgm:pt>
    <dgm:pt modelId="{5136408B-6C27-4DF0-9FBB-E98A6E571C89}" type="sibTrans" cxnId="{AA783577-D329-4BAE-8667-CBE943EC7B6E}">
      <dgm:prSet/>
      <dgm:spPr/>
      <dgm:t>
        <a:bodyPr/>
        <a:lstStyle/>
        <a:p>
          <a:endParaRPr lang="en-US"/>
        </a:p>
      </dgm:t>
    </dgm:pt>
    <dgm:pt modelId="{F30E9601-FA4A-4857-AD75-C2BEAECEB09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Providing more valuable &amp; transparent communication concerning service &amp; parts</a:t>
          </a:r>
        </a:p>
      </dgm:t>
    </dgm:pt>
    <dgm:pt modelId="{43B881D6-3E37-465A-9254-6C2B46EC7182}" type="parTrans" cxnId="{982A662A-712D-4737-BBDB-8FEEC94CA0DC}">
      <dgm:prSet/>
      <dgm:spPr/>
      <dgm:t>
        <a:bodyPr/>
        <a:lstStyle/>
        <a:p>
          <a:endParaRPr lang="en-US"/>
        </a:p>
      </dgm:t>
    </dgm:pt>
    <dgm:pt modelId="{98F3CD51-025C-49DF-9091-688DF964DE0D}" type="sibTrans" cxnId="{982A662A-712D-4737-BBDB-8FEEC94CA0DC}">
      <dgm:prSet/>
      <dgm:spPr/>
      <dgm:t>
        <a:bodyPr/>
        <a:lstStyle/>
        <a:p>
          <a:endParaRPr lang="en-US"/>
        </a:p>
      </dgm:t>
    </dgm:pt>
    <dgm:pt modelId="{8405A47B-6B2F-43A5-93CC-C011AB1E3FB3}" type="pres">
      <dgm:prSet presAssocID="{7C2546F9-5235-48A1-B913-35078C52AFBB}" presName="root" presStyleCnt="0">
        <dgm:presLayoutVars>
          <dgm:dir/>
          <dgm:resizeHandles val="exact"/>
        </dgm:presLayoutVars>
      </dgm:prSet>
      <dgm:spPr/>
    </dgm:pt>
    <dgm:pt modelId="{27E404C3-42AB-4179-A981-FEC6B75C619B}" type="pres">
      <dgm:prSet presAssocID="{5295F213-3BB3-4C62-BBCA-F99963631954}" presName="compNode" presStyleCnt="0"/>
      <dgm:spPr/>
    </dgm:pt>
    <dgm:pt modelId="{8E3B8F47-5BAF-49F5-BBA1-56859FBD416E}" type="pres">
      <dgm:prSet presAssocID="{5295F213-3BB3-4C62-BBCA-F99963631954}" presName="iconBgRect" presStyleLbl="bgShp" presStyleIdx="0" presStyleCnt="3"/>
      <dgm:spPr/>
    </dgm:pt>
    <dgm:pt modelId="{8E547EDB-D481-449D-A8A7-3A7E537679D2}" type="pres">
      <dgm:prSet presAssocID="{5295F213-3BB3-4C62-BBCA-F999636319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F5EFDF52-AC0D-4D4D-9D01-0FDB1A50C202}" type="pres">
      <dgm:prSet presAssocID="{5295F213-3BB3-4C62-BBCA-F99963631954}" presName="spaceRect" presStyleCnt="0"/>
      <dgm:spPr/>
    </dgm:pt>
    <dgm:pt modelId="{EEFBAB37-AA55-4D2D-B6DD-36222B32D0B9}" type="pres">
      <dgm:prSet presAssocID="{5295F213-3BB3-4C62-BBCA-F99963631954}" presName="textRect" presStyleLbl="revTx" presStyleIdx="0" presStyleCnt="3">
        <dgm:presLayoutVars>
          <dgm:chMax val="1"/>
          <dgm:chPref val="1"/>
        </dgm:presLayoutVars>
      </dgm:prSet>
      <dgm:spPr/>
    </dgm:pt>
    <dgm:pt modelId="{FC72C5AF-B745-4061-9F98-53EC187EF9DF}" type="pres">
      <dgm:prSet presAssocID="{48194670-B5E9-4EB2-A09F-39ADBDE22DD1}" presName="sibTrans" presStyleCnt="0"/>
      <dgm:spPr/>
    </dgm:pt>
    <dgm:pt modelId="{83F94ABC-7E8D-4544-AACA-B16AABE6B904}" type="pres">
      <dgm:prSet presAssocID="{E85FBAF7-E7D2-44B5-92F3-206DA21910E0}" presName="compNode" presStyleCnt="0"/>
      <dgm:spPr/>
    </dgm:pt>
    <dgm:pt modelId="{138B6670-B4E6-4E88-91E6-5D6D63935991}" type="pres">
      <dgm:prSet presAssocID="{E85FBAF7-E7D2-44B5-92F3-206DA21910E0}" presName="iconBgRect" presStyleLbl="bgShp" presStyleIdx="1" presStyleCnt="3"/>
      <dgm:spPr/>
    </dgm:pt>
    <dgm:pt modelId="{600FDDED-BFF5-4D5D-B820-E8229EF9A133}" type="pres">
      <dgm:prSet presAssocID="{E85FBAF7-E7D2-44B5-92F3-206DA21910E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211C87F4-44B0-471C-8ACD-96F72428FBEE}" type="pres">
      <dgm:prSet presAssocID="{E85FBAF7-E7D2-44B5-92F3-206DA21910E0}" presName="spaceRect" presStyleCnt="0"/>
      <dgm:spPr/>
    </dgm:pt>
    <dgm:pt modelId="{999A5616-9724-4E91-A00A-FEE56246C55D}" type="pres">
      <dgm:prSet presAssocID="{E85FBAF7-E7D2-44B5-92F3-206DA21910E0}" presName="textRect" presStyleLbl="revTx" presStyleIdx="1" presStyleCnt="3">
        <dgm:presLayoutVars>
          <dgm:chMax val="1"/>
          <dgm:chPref val="1"/>
        </dgm:presLayoutVars>
      </dgm:prSet>
      <dgm:spPr/>
    </dgm:pt>
    <dgm:pt modelId="{3510BE55-89A6-4CB8-85BE-FA6C9A7E83AC}" type="pres">
      <dgm:prSet presAssocID="{5136408B-6C27-4DF0-9FBB-E98A6E571C89}" presName="sibTrans" presStyleCnt="0"/>
      <dgm:spPr/>
    </dgm:pt>
    <dgm:pt modelId="{5E6703E6-6912-45D5-A92A-90CB8DAB80F6}" type="pres">
      <dgm:prSet presAssocID="{F30E9601-FA4A-4857-AD75-C2BEAECEB09F}" presName="compNode" presStyleCnt="0"/>
      <dgm:spPr/>
    </dgm:pt>
    <dgm:pt modelId="{8A990220-F283-46DF-BE1B-BDF3D7F3EF4B}" type="pres">
      <dgm:prSet presAssocID="{F30E9601-FA4A-4857-AD75-C2BEAECEB09F}" presName="iconBgRect" presStyleLbl="bgShp" presStyleIdx="2" presStyleCnt="3"/>
      <dgm:spPr/>
    </dgm:pt>
    <dgm:pt modelId="{A1EB5409-12E4-4972-866A-27E358C1357A}" type="pres">
      <dgm:prSet presAssocID="{F30E9601-FA4A-4857-AD75-C2BEAECEB0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5C48F69-4A33-4C00-8C0F-DC51573BE294}" type="pres">
      <dgm:prSet presAssocID="{F30E9601-FA4A-4857-AD75-C2BEAECEB09F}" presName="spaceRect" presStyleCnt="0"/>
      <dgm:spPr/>
    </dgm:pt>
    <dgm:pt modelId="{336FF39C-8FBD-4449-8F3C-6069D778C50E}" type="pres">
      <dgm:prSet presAssocID="{F30E9601-FA4A-4857-AD75-C2BEAECEB09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198E51E-7667-45A6-911C-37A9C7C1716D}" type="presOf" srcId="{7C2546F9-5235-48A1-B913-35078C52AFBB}" destId="{8405A47B-6B2F-43A5-93CC-C011AB1E3FB3}" srcOrd="0" destOrd="0" presId="urn:microsoft.com/office/officeart/2018/5/layout/IconCircleLabelList"/>
    <dgm:cxn modelId="{982A662A-712D-4737-BBDB-8FEEC94CA0DC}" srcId="{7C2546F9-5235-48A1-B913-35078C52AFBB}" destId="{F30E9601-FA4A-4857-AD75-C2BEAECEB09F}" srcOrd="2" destOrd="0" parTransId="{43B881D6-3E37-465A-9254-6C2B46EC7182}" sibTransId="{98F3CD51-025C-49DF-9091-688DF964DE0D}"/>
    <dgm:cxn modelId="{05E87D47-5080-44F3-9700-4ECE2A665F7B}" type="presOf" srcId="{E85FBAF7-E7D2-44B5-92F3-206DA21910E0}" destId="{999A5616-9724-4E91-A00A-FEE56246C55D}" srcOrd="0" destOrd="0" presId="urn:microsoft.com/office/officeart/2018/5/layout/IconCircleLabelList"/>
    <dgm:cxn modelId="{AA783577-D329-4BAE-8667-CBE943EC7B6E}" srcId="{7C2546F9-5235-48A1-B913-35078C52AFBB}" destId="{E85FBAF7-E7D2-44B5-92F3-206DA21910E0}" srcOrd="1" destOrd="0" parTransId="{9FF48EAA-3C1D-42E9-9A56-B1912F7F7ACD}" sibTransId="{5136408B-6C27-4DF0-9FBB-E98A6E571C89}"/>
    <dgm:cxn modelId="{09FF399D-FDAF-4108-93CC-B84DF2431798}" type="presOf" srcId="{5295F213-3BB3-4C62-BBCA-F99963631954}" destId="{EEFBAB37-AA55-4D2D-B6DD-36222B32D0B9}" srcOrd="0" destOrd="0" presId="urn:microsoft.com/office/officeart/2018/5/layout/IconCircleLabelList"/>
    <dgm:cxn modelId="{3181A6C7-ED4F-41EF-AA24-CE24E393D974}" srcId="{7C2546F9-5235-48A1-B913-35078C52AFBB}" destId="{5295F213-3BB3-4C62-BBCA-F99963631954}" srcOrd="0" destOrd="0" parTransId="{52AB9CA7-FF83-42E1-83E6-7079367CDAE8}" sibTransId="{48194670-B5E9-4EB2-A09F-39ADBDE22DD1}"/>
    <dgm:cxn modelId="{5752A1CC-C7BF-4BD4-A646-46170BBD61F8}" type="presOf" srcId="{F30E9601-FA4A-4857-AD75-C2BEAECEB09F}" destId="{336FF39C-8FBD-4449-8F3C-6069D778C50E}" srcOrd="0" destOrd="0" presId="urn:microsoft.com/office/officeart/2018/5/layout/IconCircleLabelList"/>
    <dgm:cxn modelId="{84C44F2A-9227-4735-AA58-BA37F9F6A571}" type="presParOf" srcId="{8405A47B-6B2F-43A5-93CC-C011AB1E3FB3}" destId="{27E404C3-42AB-4179-A981-FEC6B75C619B}" srcOrd="0" destOrd="0" presId="urn:microsoft.com/office/officeart/2018/5/layout/IconCircleLabelList"/>
    <dgm:cxn modelId="{4CADE4C3-BE26-477A-A628-9CA14DD0CCC7}" type="presParOf" srcId="{27E404C3-42AB-4179-A981-FEC6B75C619B}" destId="{8E3B8F47-5BAF-49F5-BBA1-56859FBD416E}" srcOrd="0" destOrd="0" presId="urn:microsoft.com/office/officeart/2018/5/layout/IconCircleLabelList"/>
    <dgm:cxn modelId="{939AE3C2-BFD3-443C-8867-8DEC143C81E3}" type="presParOf" srcId="{27E404C3-42AB-4179-A981-FEC6B75C619B}" destId="{8E547EDB-D481-449D-A8A7-3A7E537679D2}" srcOrd="1" destOrd="0" presId="urn:microsoft.com/office/officeart/2018/5/layout/IconCircleLabelList"/>
    <dgm:cxn modelId="{119D51F1-092E-4A94-BEE7-230B99E089B1}" type="presParOf" srcId="{27E404C3-42AB-4179-A981-FEC6B75C619B}" destId="{F5EFDF52-AC0D-4D4D-9D01-0FDB1A50C202}" srcOrd="2" destOrd="0" presId="urn:microsoft.com/office/officeart/2018/5/layout/IconCircleLabelList"/>
    <dgm:cxn modelId="{02485A26-351B-4D12-96A5-9E6D393E9D8A}" type="presParOf" srcId="{27E404C3-42AB-4179-A981-FEC6B75C619B}" destId="{EEFBAB37-AA55-4D2D-B6DD-36222B32D0B9}" srcOrd="3" destOrd="0" presId="urn:microsoft.com/office/officeart/2018/5/layout/IconCircleLabelList"/>
    <dgm:cxn modelId="{00728BC3-B7F9-4321-964B-E11E3288DDC1}" type="presParOf" srcId="{8405A47B-6B2F-43A5-93CC-C011AB1E3FB3}" destId="{FC72C5AF-B745-4061-9F98-53EC187EF9DF}" srcOrd="1" destOrd="0" presId="urn:microsoft.com/office/officeart/2018/5/layout/IconCircleLabelList"/>
    <dgm:cxn modelId="{370C425F-527B-4FEC-82E8-21EB46971245}" type="presParOf" srcId="{8405A47B-6B2F-43A5-93CC-C011AB1E3FB3}" destId="{83F94ABC-7E8D-4544-AACA-B16AABE6B904}" srcOrd="2" destOrd="0" presId="urn:microsoft.com/office/officeart/2018/5/layout/IconCircleLabelList"/>
    <dgm:cxn modelId="{9E010668-3F4D-497D-90EC-B158F0FAE2D8}" type="presParOf" srcId="{83F94ABC-7E8D-4544-AACA-B16AABE6B904}" destId="{138B6670-B4E6-4E88-91E6-5D6D63935991}" srcOrd="0" destOrd="0" presId="urn:microsoft.com/office/officeart/2018/5/layout/IconCircleLabelList"/>
    <dgm:cxn modelId="{54FBF98B-9C6A-464F-B0B1-CCD3DFBCF8BF}" type="presParOf" srcId="{83F94ABC-7E8D-4544-AACA-B16AABE6B904}" destId="{600FDDED-BFF5-4D5D-B820-E8229EF9A133}" srcOrd="1" destOrd="0" presId="urn:microsoft.com/office/officeart/2018/5/layout/IconCircleLabelList"/>
    <dgm:cxn modelId="{04093F01-614E-4635-B7F9-70E599D47D99}" type="presParOf" srcId="{83F94ABC-7E8D-4544-AACA-B16AABE6B904}" destId="{211C87F4-44B0-471C-8ACD-96F72428FBEE}" srcOrd="2" destOrd="0" presId="urn:microsoft.com/office/officeart/2018/5/layout/IconCircleLabelList"/>
    <dgm:cxn modelId="{52C61B30-599C-418C-BF4D-9A927E457226}" type="presParOf" srcId="{83F94ABC-7E8D-4544-AACA-B16AABE6B904}" destId="{999A5616-9724-4E91-A00A-FEE56246C55D}" srcOrd="3" destOrd="0" presId="urn:microsoft.com/office/officeart/2018/5/layout/IconCircleLabelList"/>
    <dgm:cxn modelId="{7EFA62FB-BBF6-497D-8E1C-A08FE20D8019}" type="presParOf" srcId="{8405A47B-6B2F-43A5-93CC-C011AB1E3FB3}" destId="{3510BE55-89A6-4CB8-85BE-FA6C9A7E83AC}" srcOrd="3" destOrd="0" presId="urn:microsoft.com/office/officeart/2018/5/layout/IconCircleLabelList"/>
    <dgm:cxn modelId="{19BB93B4-5E68-493B-8DB1-08DCE9504680}" type="presParOf" srcId="{8405A47B-6B2F-43A5-93CC-C011AB1E3FB3}" destId="{5E6703E6-6912-45D5-A92A-90CB8DAB80F6}" srcOrd="4" destOrd="0" presId="urn:microsoft.com/office/officeart/2018/5/layout/IconCircleLabelList"/>
    <dgm:cxn modelId="{9FAD70FA-6CF0-4A7B-A767-A9DFC398FFCD}" type="presParOf" srcId="{5E6703E6-6912-45D5-A92A-90CB8DAB80F6}" destId="{8A990220-F283-46DF-BE1B-BDF3D7F3EF4B}" srcOrd="0" destOrd="0" presId="urn:microsoft.com/office/officeart/2018/5/layout/IconCircleLabelList"/>
    <dgm:cxn modelId="{52F643DF-12C8-415F-ADA8-8F8E01A65EB4}" type="presParOf" srcId="{5E6703E6-6912-45D5-A92A-90CB8DAB80F6}" destId="{A1EB5409-12E4-4972-866A-27E358C1357A}" srcOrd="1" destOrd="0" presId="urn:microsoft.com/office/officeart/2018/5/layout/IconCircleLabelList"/>
    <dgm:cxn modelId="{7DAB1A5C-86B6-48A7-8439-3E673133681B}" type="presParOf" srcId="{5E6703E6-6912-45D5-A92A-90CB8DAB80F6}" destId="{95C48F69-4A33-4C00-8C0F-DC51573BE294}" srcOrd="2" destOrd="0" presId="urn:microsoft.com/office/officeart/2018/5/layout/IconCircleLabelList"/>
    <dgm:cxn modelId="{B061B9ED-A584-426E-B4AC-17D53230451D}" type="presParOf" srcId="{5E6703E6-6912-45D5-A92A-90CB8DAB80F6}" destId="{336FF39C-8FBD-4449-8F3C-6069D778C50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298D46-4434-4133-81BF-1039749F9C87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2F58D5D-E7B6-4FD2-9A28-9EEDD954A538}">
      <dgm:prSet phldr="0"/>
      <dgm:spPr/>
      <dgm:t>
        <a:bodyPr/>
        <a:lstStyle/>
        <a:p>
          <a:r>
            <a:rPr lang="en-US" dirty="0">
              <a:latin typeface="Arial Nova Light"/>
            </a:rPr>
            <a:t>Staying Focused </a:t>
          </a:r>
          <a:endParaRPr lang="en-US" dirty="0"/>
        </a:p>
      </dgm:t>
    </dgm:pt>
    <dgm:pt modelId="{926719BC-8806-48ED-BC42-8D094C9F65AB}" type="parTrans" cxnId="{83387B97-872B-4ACB-90D2-4ECCB70D8853}">
      <dgm:prSet/>
      <dgm:spPr/>
      <dgm:t>
        <a:bodyPr/>
        <a:lstStyle/>
        <a:p>
          <a:endParaRPr lang="en-US"/>
        </a:p>
      </dgm:t>
    </dgm:pt>
    <dgm:pt modelId="{FC95C3EE-92B3-4E4F-B268-001F7B95C45B}" type="sibTrans" cxnId="{83387B97-872B-4ACB-90D2-4ECCB70D8853}">
      <dgm:prSet/>
      <dgm:spPr/>
      <dgm:t>
        <a:bodyPr/>
        <a:lstStyle/>
        <a:p>
          <a:endParaRPr lang="en-US"/>
        </a:p>
      </dgm:t>
    </dgm:pt>
    <dgm:pt modelId="{C146A622-A545-4A35-86B2-7F259A2B5C9E}">
      <dgm:prSet phldr="0"/>
      <dgm:spPr/>
      <dgm:t>
        <a:bodyPr/>
        <a:lstStyle/>
        <a:p>
          <a:r>
            <a:rPr lang="en-US" dirty="0">
              <a:latin typeface="Arial Nova Light"/>
            </a:rPr>
            <a:t>Pre-Planning</a:t>
          </a:r>
        </a:p>
      </dgm:t>
    </dgm:pt>
    <dgm:pt modelId="{4271C508-3C9E-4C5E-AC83-ACD6827A470A}" type="parTrans" cxnId="{722EBE24-0182-4DEA-9B3D-6A2393C5E7A3}">
      <dgm:prSet/>
      <dgm:spPr/>
      <dgm:t>
        <a:bodyPr/>
        <a:lstStyle/>
        <a:p>
          <a:endParaRPr lang="en-US"/>
        </a:p>
      </dgm:t>
    </dgm:pt>
    <dgm:pt modelId="{7365F027-41C7-424B-8528-297024D36F72}" type="sibTrans" cxnId="{722EBE24-0182-4DEA-9B3D-6A2393C5E7A3}">
      <dgm:prSet/>
      <dgm:spPr/>
      <dgm:t>
        <a:bodyPr/>
        <a:lstStyle/>
        <a:p>
          <a:endParaRPr lang="en-US"/>
        </a:p>
      </dgm:t>
    </dgm:pt>
    <dgm:pt modelId="{82E76B28-2048-47F1-B8BC-9D3F465CFBE0}">
      <dgm:prSet phldr="0"/>
      <dgm:spPr/>
      <dgm:t>
        <a:bodyPr/>
        <a:lstStyle/>
        <a:p>
          <a:r>
            <a:rPr lang="en-US" dirty="0">
              <a:latin typeface="Arial Nova Light"/>
            </a:rPr>
            <a:t>Important Product Changes </a:t>
          </a:r>
        </a:p>
      </dgm:t>
    </dgm:pt>
    <dgm:pt modelId="{85873120-BF8E-49BB-94DF-D37CA6D36D82}" type="parTrans" cxnId="{EE6FC6EB-70DF-42C1-AE98-40FEFF916E21}">
      <dgm:prSet/>
      <dgm:spPr/>
      <dgm:t>
        <a:bodyPr/>
        <a:lstStyle/>
        <a:p>
          <a:endParaRPr lang="en-US"/>
        </a:p>
      </dgm:t>
    </dgm:pt>
    <dgm:pt modelId="{C6CE80E3-7FAB-4572-858D-0CAC4286DACD}" type="sibTrans" cxnId="{EE6FC6EB-70DF-42C1-AE98-40FEFF916E21}">
      <dgm:prSet/>
      <dgm:spPr/>
      <dgm:t>
        <a:bodyPr/>
        <a:lstStyle/>
        <a:p>
          <a:endParaRPr lang="en-US"/>
        </a:p>
      </dgm:t>
    </dgm:pt>
    <dgm:pt modelId="{9A835F42-D8D4-458B-B367-1AA100038F9E}">
      <dgm:prSet phldr="0"/>
      <dgm:spPr/>
      <dgm:t>
        <a:bodyPr/>
        <a:lstStyle/>
        <a:p>
          <a:r>
            <a:rPr lang="en-US" dirty="0">
              <a:latin typeface="Arial Nova Light"/>
            </a:rPr>
            <a:t>Reminders of Upcoming Events</a:t>
          </a:r>
        </a:p>
      </dgm:t>
    </dgm:pt>
    <dgm:pt modelId="{21C4E7CD-73E3-434E-A200-7CB224F48773}" type="parTrans" cxnId="{02F44F87-10E1-42CB-AE99-2AB1982BB34E}">
      <dgm:prSet/>
      <dgm:spPr/>
      <dgm:t>
        <a:bodyPr/>
        <a:lstStyle/>
        <a:p>
          <a:endParaRPr lang="en-US"/>
        </a:p>
      </dgm:t>
    </dgm:pt>
    <dgm:pt modelId="{C218D2B1-216D-4C51-9159-11856061F55A}" type="sibTrans" cxnId="{02F44F87-10E1-42CB-AE99-2AB1982BB34E}">
      <dgm:prSet/>
      <dgm:spPr/>
      <dgm:t>
        <a:bodyPr/>
        <a:lstStyle/>
        <a:p>
          <a:endParaRPr lang="en-US"/>
        </a:p>
      </dgm:t>
    </dgm:pt>
    <dgm:pt modelId="{47BC7DA7-CEB8-423E-ADEB-AA64740785BA}">
      <dgm:prSet phldr="0"/>
      <dgm:spPr/>
      <dgm:t>
        <a:bodyPr/>
        <a:lstStyle/>
        <a:p>
          <a:pPr rtl="0"/>
          <a:r>
            <a:rPr lang="en-US" dirty="0">
              <a:latin typeface="Arial Nova Light"/>
            </a:rPr>
            <a:t>Weekly Update Emails</a:t>
          </a:r>
        </a:p>
      </dgm:t>
    </dgm:pt>
    <dgm:pt modelId="{415333CF-18DF-45BA-AFBF-0B526A087D34}" type="parTrans" cxnId="{846B8309-9091-4F97-88E4-A2AC261ABDA0}">
      <dgm:prSet/>
      <dgm:spPr/>
      <dgm:t>
        <a:bodyPr/>
        <a:lstStyle/>
        <a:p>
          <a:endParaRPr lang="en-US"/>
        </a:p>
      </dgm:t>
    </dgm:pt>
    <dgm:pt modelId="{427E80E0-87FA-4CF2-92FD-A8CE9D114885}" type="sibTrans" cxnId="{846B8309-9091-4F97-88E4-A2AC261ABDA0}">
      <dgm:prSet/>
      <dgm:spPr/>
      <dgm:t>
        <a:bodyPr/>
        <a:lstStyle/>
        <a:p>
          <a:endParaRPr lang="en-US"/>
        </a:p>
      </dgm:t>
    </dgm:pt>
    <dgm:pt modelId="{6FA8DD1E-06B8-4ADB-8FC3-41AAF56E0CC2}">
      <dgm:prSet phldr="0"/>
      <dgm:spPr/>
      <dgm:t>
        <a:bodyPr/>
        <a:lstStyle/>
        <a:p>
          <a:r>
            <a:rPr lang="en-US" dirty="0">
              <a:latin typeface="Arial Nova Light"/>
            </a:rPr>
            <a:t>Monthly Update Emails</a:t>
          </a:r>
        </a:p>
      </dgm:t>
    </dgm:pt>
    <dgm:pt modelId="{6677A227-5AFC-4C76-8498-DF16EDB59378}" type="parTrans" cxnId="{68F1E393-6DAC-4E05-B763-984EF8939B66}">
      <dgm:prSet/>
      <dgm:spPr/>
      <dgm:t>
        <a:bodyPr/>
        <a:lstStyle/>
        <a:p>
          <a:endParaRPr lang="en-US"/>
        </a:p>
      </dgm:t>
    </dgm:pt>
    <dgm:pt modelId="{8CFE8748-233D-46BB-959D-7F7FB43CFBEC}" type="sibTrans" cxnId="{68F1E393-6DAC-4E05-B763-984EF8939B66}">
      <dgm:prSet/>
      <dgm:spPr/>
      <dgm:t>
        <a:bodyPr/>
        <a:lstStyle/>
        <a:p>
          <a:endParaRPr lang="en-US"/>
        </a:p>
      </dgm:t>
    </dgm:pt>
    <dgm:pt modelId="{9BC7297E-8463-401C-AA3D-D7CCD8535FF0}">
      <dgm:prSet phldr="0"/>
      <dgm:spPr/>
      <dgm:t>
        <a:bodyPr/>
        <a:lstStyle/>
        <a:p>
          <a:r>
            <a:rPr lang="en-US" dirty="0">
              <a:latin typeface="Arial Nova Light"/>
            </a:rPr>
            <a:t>Increasing Visibility of Orders</a:t>
          </a:r>
          <a:endParaRPr lang="en-US" dirty="0"/>
        </a:p>
      </dgm:t>
    </dgm:pt>
    <dgm:pt modelId="{2DB49B4B-39CA-420A-9A6E-BEE35B6E0877}" type="parTrans" cxnId="{62A30A20-F6E9-42E6-B489-0A2A8731A375}">
      <dgm:prSet/>
      <dgm:spPr/>
      <dgm:t>
        <a:bodyPr/>
        <a:lstStyle/>
        <a:p>
          <a:endParaRPr lang="en-US"/>
        </a:p>
      </dgm:t>
    </dgm:pt>
    <dgm:pt modelId="{3AA9BA17-71DD-4175-8806-017300BBEB69}" type="sibTrans" cxnId="{62A30A20-F6E9-42E6-B489-0A2A8731A375}">
      <dgm:prSet/>
      <dgm:spPr/>
      <dgm:t>
        <a:bodyPr/>
        <a:lstStyle/>
        <a:p>
          <a:endParaRPr lang="en-US"/>
        </a:p>
      </dgm:t>
    </dgm:pt>
    <dgm:pt modelId="{FB6A9450-A4A0-4FE8-910B-0A54F42FECA5}">
      <dgm:prSet phldr="0"/>
      <dgm:spPr/>
      <dgm:t>
        <a:bodyPr/>
        <a:lstStyle/>
        <a:p>
          <a:r>
            <a:rPr lang="en-US" dirty="0">
              <a:latin typeface="Arial Nova Light"/>
            </a:rPr>
            <a:t>Updating Offline Dates Immediately </a:t>
          </a:r>
        </a:p>
      </dgm:t>
    </dgm:pt>
    <dgm:pt modelId="{B8AD5816-7609-4BEB-A08A-48665D3E9FF7}" type="parTrans" cxnId="{4EE9A116-DDE7-4498-9F1E-390B1F3BFBD2}">
      <dgm:prSet/>
      <dgm:spPr/>
      <dgm:t>
        <a:bodyPr/>
        <a:lstStyle/>
        <a:p>
          <a:endParaRPr lang="en-US"/>
        </a:p>
      </dgm:t>
    </dgm:pt>
    <dgm:pt modelId="{AD07533B-C5A2-4ADD-B5C3-C5504BC7DEDB}" type="sibTrans" cxnId="{4EE9A116-DDE7-4498-9F1E-390B1F3BFBD2}">
      <dgm:prSet/>
      <dgm:spPr/>
      <dgm:t>
        <a:bodyPr/>
        <a:lstStyle/>
        <a:p>
          <a:endParaRPr lang="en-US"/>
        </a:p>
      </dgm:t>
    </dgm:pt>
    <dgm:pt modelId="{F9107782-809C-40D5-B8C1-12DDB5AB3DCA}">
      <dgm:prSet phldr="0"/>
      <dgm:spPr/>
      <dgm:t>
        <a:bodyPr/>
        <a:lstStyle/>
        <a:p>
          <a:pPr rtl="0"/>
          <a:r>
            <a:rPr lang="en-US" dirty="0">
              <a:latin typeface="Arial Nova Light"/>
            </a:rPr>
            <a:t>Correspondence to Partners regarding Offline Changes</a:t>
          </a:r>
        </a:p>
      </dgm:t>
    </dgm:pt>
    <dgm:pt modelId="{AAFE4AB4-4C36-49C0-958E-DEDAF7C118F9}" type="parTrans" cxnId="{9B67C5FB-9A35-425F-958D-A15BB79D403E}">
      <dgm:prSet/>
      <dgm:spPr/>
      <dgm:t>
        <a:bodyPr/>
        <a:lstStyle/>
        <a:p>
          <a:endParaRPr lang="en-US"/>
        </a:p>
      </dgm:t>
    </dgm:pt>
    <dgm:pt modelId="{180B7D84-8A07-458B-A7B6-CAF80BB1E1B9}" type="sibTrans" cxnId="{9B67C5FB-9A35-425F-958D-A15BB79D403E}">
      <dgm:prSet/>
      <dgm:spPr/>
      <dgm:t>
        <a:bodyPr/>
        <a:lstStyle/>
        <a:p>
          <a:endParaRPr lang="en-US"/>
        </a:p>
      </dgm:t>
    </dgm:pt>
    <dgm:pt modelId="{B254D88D-B265-481B-A4BC-C5DA61F05250}" type="pres">
      <dgm:prSet presAssocID="{F9298D46-4434-4133-81BF-1039749F9C87}" presName="Name0" presStyleCnt="0">
        <dgm:presLayoutVars>
          <dgm:dir/>
          <dgm:resizeHandles val="exact"/>
        </dgm:presLayoutVars>
      </dgm:prSet>
      <dgm:spPr/>
    </dgm:pt>
    <dgm:pt modelId="{F4E88D1F-E1CC-432B-8EAD-C2695D5226B0}" type="pres">
      <dgm:prSet presAssocID="{02F58D5D-E7B6-4FD2-9A28-9EEDD954A538}" presName="node" presStyleLbl="node1" presStyleIdx="0" presStyleCnt="9">
        <dgm:presLayoutVars>
          <dgm:bulletEnabled val="1"/>
        </dgm:presLayoutVars>
      </dgm:prSet>
      <dgm:spPr/>
    </dgm:pt>
    <dgm:pt modelId="{CCBF594C-3DE8-4DEC-A0EE-C7B05B6D9750}" type="pres">
      <dgm:prSet presAssocID="{FC95C3EE-92B3-4E4F-B268-001F7B95C45B}" presName="sibTrans" presStyleLbl="sibTrans1D1" presStyleIdx="0" presStyleCnt="8"/>
      <dgm:spPr/>
    </dgm:pt>
    <dgm:pt modelId="{3A55BB4A-DFD2-4F9A-94F7-F5752E5410E2}" type="pres">
      <dgm:prSet presAssocID="{FC95C3EE-92B3-4E4F-B268-001F7B95C45B}" presName="connectorText" presStyleLbl="sibTrans1D1" presStyleIdx="0" presStyleCnt="8"/>
      <dgm:spPr/>
    </dgm:pt>
    <dgm:pt modelId="{3DB1C4DC-191B-49E2-9049-7E3EC5B6B8FF}" type="pres">
      <dgm:prSet presAssocID="{C146A622-A545-4A35-86B2-7F259A2B5C9E}" presName="node" presStyleLbl="node1" presStyleIdx="1" presStyleCnt="9">
        <dgm:presLayoutVars>
          <dgm:bulletEnabled val="1"/>
        </dgm:presLayoutVars>
      </dgm:prSet>
      <dgm:spPr/>
    </dgm:pt>
    <dgm:pt modelId="{658EDE9C-9CF0-41F0-A985-E1E3B5DCC573}" type="pres">
      <dgm:prSet presAssocID="{7365F027-41C7-424B-8528-297024D36F72}" presName="sibTrans" presStyleLbl="sibTrans1D1" presStyleIdx="1" presStyleCnt="8"/>
      <dgm:spPr/>
    </dgm:pt>
    <dgm:pt modelId="{52115189-3A70-4030-A48F-87BF321F528A}" type="pres">
      <dgm:prSet presAssocID="{7365F027-41C7-424B-8528-297024D36F72}" presName="connectorText" presStyleLbl="sibTrans1D1" presStyleIdx="1" presStyleCnt="8"/>
      <dgm:spPr/>
    </dgm:pt>
    <dgm:pt modelId="{0FBD7C71-8AB1-4606-B17D-AB0BAFE4FC98}" type="pres">
      <dgm:prSet presAssocID="{82E76B28-2048-47F1-B8BC-9D3F465CFBE0}" presName="node" presStyleLbl="node1" presStyleIdx="2" presStyleCnt="9">
        <dgm:presLayoutVars>
          <dgm:bulletEnabled val="1"/>
        </dgm:presLayoutVars>
      </dgm:prSet>
      <dgm:spPr/>
    </dgm:pt>
    <dgm:pt modelId="{92F2904D-0BD7-4081-8F3B-5A28A494031D}" type="pres">
      <dgm:prSet presAssocID="{C6CE80E3-7FAB-4572-858D-0CAC4286DACD}" presName="sibTrans" presStyleLbl="sibTrans1D1" presStyleIdx="2" presStyleCnt="8"/>
      <dgm:spPr/>
    </dgm:pt>
    <dgm:pt modelId="{B75750A6-C483-4C64-8980-1FDFF4096E9F}" type="pres">
      <dgm:prSet presAssocID="{C6CE80E3-7FAB-4572-858D-0CAC4286DACD}" presName="connectorText" presStyleLbl="sibTrans1D1" presStyleIdx="2" presStyleCnt="8"/>
      <dgm:spPr/>
    </dgm:pt>
    <dgm:pt modelId="{E3B4B89E-591A-4BEC-934C-6F4401282CC6}" type="pres">
      <dgm:prSet presAssocID="{9A835F42-D8D4-458B-B367-1AA100038F9E}" presName="node" presStyleLbl="node1" presStyleIdx="3" presStyleCnt="9">
        <dgm:presLayoutVars>
          <dgm:bulletEnabled val="1"/>
        </dgm:presLayoutVars>
      </dgm:prSet>
      <dgm:spPr/>
    </dgm:pt>
    <dgm:pt modelId="{8247FF0D-917C-4AEC-ABD4-9AD1D786DB3B}" type="pres">
      <dgm:prSet presAssocID="{C218D2B1-216D-4C51-9159-11856061F55A}" presName="sibTrans" presStyleLbl="sibTrans1D1" presStyleIdx="3" presStyleCnt="8"/>
      <dgm:spPr/>
    </dgm:pt>
    <dgm:pt modelId="{25FF9C07-93F0-4AFD-AAC5-C28A649EB82B}" type="pres">
      <dgm:prSet presAssocID="{C218D2B1-216D-4C51-9159-11856061F55A}" presName="connectorText" presStyleLbl="sibTrans1D1" presStyleIdx="3" presStyleCnt="8"/>
      <dgm:spPr/>
    </dgm:pt>
    <dgm:pt modelId="{AA6BA7F5-A1A0-4C6C-A4F9-23EFF6292976}" type="pres">
      <dgm:prSet presAssocID="{47BC7DA7-CEB8-423E-ADEB-AA64740785BA}" presName="node" presStyleLbl="node1" presStyleIdx="4" presStyleCnt="9">
        <dgm:presLayoutVars>
          <dgm:bulletEnabled val="1"/>
        </dgm:presLayoutVars>
      </dgm:prSet>
      <dgm:spPr/>
    </dgm:pt>
    <dgm:pt modelId="{6F4B1BDB-93CB-46B8-82FD-2AB9369ED65B}" type="pres">
      <dgm:prSet presAssocID="{427E80E0-87FA-4CF2-92FD-A8CE9D114885}" presName="sibTrans" presStyleLbl="sibTrans1D1" presStyleIdx="4" presStyleCnt="8"/>
      <dgm:spPr/>
    </dgm:pt>
    <dgm:pt modelId="{C4A14C7E-BC0F-4BF3-8A43-9843D8ADB7F4}" type="pres">
      <dgm:prSet presAssocID="{427E80E0-87FA-4CF2-92FD-A8CE9D114885}" presName="connectorText" presStyleLbl="sibTrans1D1" presStyleIdx="4" presStyleCnt="8"/>
      <dgm:spPr/>
    </dgm:pt>
    <dgm:pt modelId="{40E074EB-7936-4ED0-A9AF-66F0EED5434E}" type="pres">
      <dgm:prSet presAssocID="{6FA8DD1E-06B8-4ADB-8FC3-41AAF56E0CC2}" presName="node" presStyleLbl="node1" presStyleIdx="5" presStyleCnt="9">
        <dgm:presLayoutVars>
          <dgm:bulletEnabled val="1"/>
        </dgm:presLayoutVars>
      </dgm:prSet>
      <dgm:spPr/>
    </dgm:pt>
    <dgm:pt modelId="{877CE0B4-52DA-4701-A71C-47E1141757A5}" type="pres">
      <dgm:prSet presAssocID="{8CFE8748-233D-46BB-959D-7F7FB43CFBEC}" presName="sibTrans" presStyleLbl="sibTrans1D1" presStyleIdx="5" presStyleCnt="8"/>
      <dgm:spPr/>
    </dgm:pt>
    <dgm:pt modelId="{81BC6AF6-E13E-4AD6-A694-39339212A55B}" type="pres">
      <dgm:prSet presAssocID="{8CFE8748-233D-46BB-959D-7F7FB43CFBEC}" presName="connectorText" presStyleLbl="sibTrans1D1" presStyleIdx="5" presStyleCnt="8"/>
      <dgm:spPr/>
    </dgm:pt>
    <dgm:pt modelId="{5AFA7F0A-4198-41FF-97DD-137B7859E44E}" type="pres">
      <dgm:prSet presAssocID="{9BC7297E-8463-401C-AA3D-D7CCD8535FF0}" presName="node" presStyleLbl="node1" presStyleIdx="6" presStyleCnt="9">
        <dgm:presLayoutVars>
          <dgm:bulletEnabled val="1"/>
        </dgm:presLayoutVars>
      </dgm:prSet>
      <dgm:spPr/>
    </dgm:pt>
    <dgm:pt modelId="{1495F085-51FB-4BFC-85C9-274DD615AAB3}" type="pres">
      <dgm:prSet presAssocID="{3AA9BA17-71DD-4175-8806-017300BBEB69}" presName="sibTrans" presStyleLbl="sibTrans1D1" presStyleIdx="6" presStyleCnt="8"/>
      <dgm:spPr/>
    </dgm:pt>
    <dgm:pt modelId="{81077F47-0B75-4923-BD2D-9E1878F8F53D}" type="pres">
      <dgm:prSet presAssocID="{3AA9BA17-71DD-4175-8806-017300BBEB69}" presName="connectorText" presStyleLbl="sibTrans1D1" presStyleIdx="6" presStyleCnt="8"/>
      <dgm:spPr/>
    </dgm:pt>
    <dgm:pt modelId="{DCE897B7-5DDC-4A30-94E3-F862CA54EFFD}" type="pres">
      <dgm:prSet presAssocID="{FB6A9450-A4A0-4FE8-910B-0A54F42FECA5}" presName="node" presStyleLbl="node1" presStyleIdx="7" presStyleCnt="9">
        <dgm:presLayoutVars>
          <dgm:bulletEnabled val="1"/>
        </dgm:presLayoutVars>
      </dgm:prSet>
      <dgm:spPr/>
    </dgm:pt>
    <dgm:pt modelId="{46C7DA9A-E2A4-4CB8-BEE8-156DE4A676DA}" type="pres">
      <dgm:prSet presAssocID="{AD07533B-C5A2-4ADD-B5C3-C5504BC7DEDB}" presName="sibTrans" presStyleLbl="sibTrans1D1" presStyleIdx="7" presStyleCnt="8"/>
      <dgm:spPr/>
    </dgm:pt>
    <dgm:pt modelId="{F30EB1C4-1105-4922-A9D6-57C4930DB744}" type="pres">
      <dgm:prSet presAssocID="{AD07533B-C5A2-4ADD-B5C3-C5504BC7DEDB}" presName="connectorText" presStyleLbl="sibTrans1D1" presStyleIdx="7" presStyleCnt="8"/>
      <dgm:spPr/>
    </dgm:pt>
    <dgm:pt modelId="{3A91C34A-9C33-493C-ADD0-FAAB27D3ABAF}" type="pres">
      <dgm:prSet presAssocID="{F9107782-809C-40D5-B8C1-12DDB5AB3DCA}" presName="node" presStyleLbl="node1" presStyleIdx="8" presStyleCnt="9">
        <dgm:presLayoutVars>
          <dgm:bulletEnabled val="1"/>
        </dgm:presLayoutVars>
      </dgm:prSet>
      <dgm:spPr/>
    </dgm:pt>
  </dgm:ptLst>
  <dgm:cxnLst>
    <dgm:cxn modelId="{846B8309-9091-4F97-88E4-A2AC261ABDA0}" srcId="{F9298D46-4434-4133-81BF-1039749F9C87}" destId="{47BC7DA7-CEB8-423E-ADEB-AA64740785BA}" srcOrd="4" destOrd="0" parTransId="{415333CF-18DF-45BA-AFBF-0B526A087D34}" sibTransId="{427E80E0-87FA-4CF2-92FD-A8CE9D114885}"/>
    <dgm:cxn modelId="{4EE9A116-DDE7-4498-9F1E-390B1F3BFBD2}" srcId="{F9298D46-4434-4133-81BF-1039749F9C87}" destId="{FB6A9450-A4A0-4FE8-910B-0A54F42FECA5}" srcOrd="7" destOrd="0" parTransId="{B8AD5816-7609-4BEB-A08A-48665D3E9FF7}" sibTransId="{AD07533B-C5A2-4ADD-B5C3-C5504BC7DEDB}"/>
    <dgm:cxn modelId="{CC2A081D-EB67-47C8-8F74-28C72E18AB67}" type="presOf" srcId="{7365F027-41C7-424B-8528-297024D36F72}" destId="{658EDE9C-9CF0-41F0-A985-E1E3B5DCC573}" srcOrd="0" destOrd="0" presId="urn:microsoft.com/office/officeart/2016/7/layout/RepeatingBendingProcessNew"/>
    <dgm:cxn modelId="{62A30A20-F6E9-42E6-B489-0A2A8731A375}" srcId="{F9298D46-4434-4133-81BF-1039749F9C87}" destId="{9BC7297E-8463-401C-AA3D-D7CCD8535FF0}" srcOrd="6" destOrd="0" parTransId="{2DB49B4B-39CA-420A-9A6E-BEE35B6E0877}" sibTransId="{3AA9BA17-71DD-4175-8806-017300BBEB69}"/>
    <dgm:cxn modelId="{832FBD20-59E1-47D4-979D-56F1BC274502}" type="presOf" srcId="{C146A622-A545-4A35-86B2-7F259A2B5C9E}" destId="{3DB1C4DC-191B-49E2-9049-7E3EC5B6B8FF}" srcOrd="0" destOrd="0" presId="urn:microsoft.com/office/officeart/2016/7/layout/RepeatingBendingProcessNew"/>
    <dgm:cxn modelId="{722EBE24-0182-4DEA-9B3D-6A2393C5E7A3}" srcId="{F9298D46-4434-4133-81BF-1039749F9C87}" destId="{C146A622-A545-4A35-86B2-7F259A2B5C9E}" srcOrd="1" destOrd="0" parTransId="{4271C508-3C9E-4C5E-AC83-ACD6827A470A}" sibTransId="{7365F027-41C7-424B-8528-297024D36F72}"/>
    <dgm:cxn modelId="{0AF6FC27-FC76-4483-8E44-3AAF7BE638C7}" type="presOf" srcId="{FC95C3EE-92B3-4E4F-B268-001F7B95C45B}" destId="{CCBF594C-3DE8-4DEC-A0EE-C7B05B6D9750}" srcOrd="0" destOrd="0" presId="urn:microsoft.com/office/officeart/2016/7/layout/RepeatingBendingProcessNew"/>
    <dgm:cxn modelId="{6EDD3E3E-506C-48D0-9C11-B393ACE62D9F}" type="presOf" srcId="{FC95C3EE-92B3-4E4F-B268-001F7B95C45B}" destId="{3A55BB4A-DFD2-4F9A-94F7-F5752E5410E2}" srcOrd="1" destOrd="0" presId="urn:microsoft.com/office/officeart/2016/7/layout/RepeatingBendingProcessNew"/>
    <dgm:cxn modelId="{0AE7E76C-BA69-449B-BCD6-D69165FA6C07}" type="presOf" srcId="{FB6A9450-A4A0-4FE8-910B-0A54F42FECA5}" destId="{DCE897B7-5DDC-4A30-94E3-F862CA54EFFD}" srcOrd="0" destOrd="0" presId="urn:microsoft.com/office/officeart/2016/7/layout/RepeatingBendingProcessNew"/>
    <dgm:cxn modelId="{82D46C6E-27F2-4CC0-A38C-4B91BD7278A3}" type="presOf" srcId="{C218D2B1-216D-4C51-9159-11856061F55A}" destId="{8247FF0D-917C-4AEC-ABD4-9AD1D786DB3B}" srcOrd="0" destOrd="0" presId="urn:microsoft.com/office/officeart/2016/7/layout/RepeatingBendingProcessNew"/>
    <dgm:cxn modelId="{0A453476-798D-4DCE-913F-A713F3EBE8CD}" type="presOf" srcId="{02F58D5D-E7B6-4FD2-9A28-9EEDD954A538}" destId="{F4E88D1F-E1CC-432B-8EAD-C2695D5226B0}" srcOrd="0" destOrd="0" presId="urn:microsoft.com/office/officeart/2016/7/layout/RepeatingBendingProcessNew"/>
    <dgm:cxn modelId="{1E0C9578-D00E-4C8E-B893-659302EFA0A2}" type="presOf" srcId="{6FA8DD1E-06B8-4ADB-8FC3-41AAF56E0CC2}" destId="{40E074EB-7936-4ED0-A9AF-66F0EED5434E}" srcOrd="0" destOrd="0" presId="urn:microsoft.com/office/officeart/2016/7/layout/RepeatingBendingProcessNew"/>
    <dgm:cxn modelId="{FFE0DE7E-3039-4E9C-BCDF-788BC9BA5E2D}" type="presOf" srcId="{9BC7297E-8463-401C-AA3D-D7CCD8535FF0}" destId="{5AFA7F0A-4198-41FF-97DD-137B7859E44E}" srcOrd="0" destOrd="0" presId="urn:microsoft.com/office/officeart/2016/7/layout/RepeatingBendingProcessNew"/>
    <dgm:cxn modelId="{002B7580-C7E0-4120-9FF0-D8FA6D0A683F}" type="presOf" srcId="{3AA9BA17-71DD-4175-8806-017300BBEB69}" destId="{1495F085-51FB-4BFC-85C9-274DD615AAB3}" srcOrd="0" destOrd="0" presId="urn:microsoft.com/office/officeart/2016/7/layout/RepeatingBendingProcessNew"/>
    <dgm:cxn modelId="{3CC73C83-E4D0-4D66-8FBB-59BDA5CFC684}" type="presOf" srcId="{427E80E0-87FA-4CF2-92FD-A8CE9D114885}" destId="{C4A14C7E-BC0F-4BF3-8A43-9843D8ADB7F4}" srcOrd="1" destOrd="0" presId="urn:microsoft.com/office/officeart/2016/7/layout/RepeatingBendingProcessNew"/>
    <dgm:cxn modelId="{02F44F87-10E1-42CB-AE99-2AB1982BB34E}" srcId="{F9298D46-4434-4133-81BF-1039749F9C87}" destId="{9A835F42-D8D4-458B-B367-1AA100038F9E}" srcOrd="3" destOrd="0" parTransId="{21C4E7CD-73E3-434E-A200-7CB224F48773}" sibTransId="{C218D2B1-216D-4C51-9159-11856061F55A}"/>
    <dgm:cxn modelId="{F513EA8D-D0CB-4A52-87A2-9F232A4DCE43}" type="presOf" srcId="{AD07533B-C5A2-4ADD-B5C3-C5504BC7DEDB}" destId="{46C7DA9A-E2A4-4CB8-BEE8-156DE4A676DA}" srcOrd="0" destOrd="0" presId="urn:microsoft.com/office/officeart/2016/7/layout/RepeatingBendingProcessNew"/>
    <dgm:cxn modelId="{8E229D90-6721-4889-BC3E-13B7AFFBB09D}" type="presOf" srcId="{8CFE8748-233D-46BB-959D-7F7FB43CFBEC}" destId="{81BC6AF6-E13E-4AD6-A694-39339212A55B}" srcOrd="1" destOrd="0" presId="urn:microsoft.com/office/officeart/2016/7/layout/RepeatingBendingProcessNew"/>
    <dgm:cxn modelId="{6475DF91-5734-4315-8ADF-9FC2A0E4EA19}" type="presOf" srcId="{C6CE80E3-7FAB-4572-858D-0CAC4286DACD}" destId="{B75750A6-C483-4C64-8980-1FDFF4096E9F}" srcOrd="1" destOrd="0" presId="urn:microsoft.com/office/officeart/2016/7/layout/RepeatingBendingProcessNew"/>
    <dgm:cxn modelId="{10A50292-7E58-4972-8053-751454957D1D}" type="presOf" srcId="{C6CE80E3-7FAB-4572-858D-0CAC4286DACD}" destId="{92F2904D-0BD7-4081-8F3B-5A28A494031D}" srcOrd="0" destOrd="0" presId="urn:microsoft.com/office/officeart/2016/7/layout/RepeatingBendingProcessNew"/>
    <dgm:cxn modelId="{770D1992-1611-45CC-8783-FEFC14AD1880}" type="presOf" srcId="{82E76B28-2048-47F1-B8BC-9D3F465CFBE0}" destId="{0FBD7C71-8AB1-4606-B17D-AB0BAFE4FC98}" srcOrd="0" destOrd="0" presId="urn:microsoft.com/office/officeart/2016/7/layout/RepeatingBendingProcessNew"/>
    <dgm:cxn modelId="{68F1E393-6DAC-4E05-B763-984EF8939B66}" srcId="{F9298D46-4434-4133-81BF-1039749F9C87}" destId="{6FA8DD1E-06B8-4ADB-8FC3-41AAF56E0CC2}" srcOrd="5" destOrd="0" parTransId="{6677A227-5AFC-4C76-8498-DF16EDB59378}" sibTransId="{8CFE8748-233D-46BB-959D-7F7FB43CFBEC}"/>
    <dgm:cxn modelId="{83387B97-872B-4ACB-90D2-4ECCB70D8853}" srcId="{F9298D46-4434-4133-81BF-1039749F9C87}" destId="{02F58D5D-E7B6-4FD2-9A28-9EEDD954A538}" srcOrd="0" destOrd="0" parTransId="{926719BC-8806-48ED-BC42-8D094C9F65AB}" sibTransId="{FC95C3EE-92B3-4E4F-B268-001F7B95C45B}"/>
    <dgm:cxn modelId="{16F0329C-A8D6-485A-ACB8-8E1008E16285}" type="presOf" srcId="{3AA9BA17-71DD-4175-8806-017300BBEB69}" destId="{81077F47-0B75-4923-BD2D-9E1878F8F53D}" srcOrd="1" destOrd="0" presId="urn:microsoft.com/office/officeart/2016/7/layout/RepeatingBendingProcessNew"/>
    <dgm:cxn modelId="{7B8C72A0-988D-45B7-A2E2-E4A5DEF117BD}" type="presOf" srcId="{F9298D46-4434-4133-81BF-1039749F9C87}" destId="{B254D88D-B265-481B-A4BC-C5DA61F05250}" srcOrd="0" destOrd="0" presId="urn:microsoft.com/office/officeart/2016/7/layout/RepeatingBendingProcessNew"/>
    <dgm:cxn modelId="{157F34B5-DE2D-4E6E-8DED-4633451A2895}" type="presOf" srcId="{8CFE8748-233D-46BB-959D-7F7FB43CFBEC}" destId="{877CE0B4-52DA-4701-A71C-47E1141757A5}" srcOrd="0" destOrd="0" presId="urn:microsoft.com/office/officeart/2016/7/layout/RepeatingBendingProcessNew"/>
    <dgm:cxn modelId="{43A53BB7-B08C-4123-BC15-6B7D19DD5913}" type="presOf" srcId="{9A835F42-D8D4-458B-B367-1AA100038F9E}" destId="{E3B4B89E-591A-4BEC-934C-6F4401282CC6}" srcOrd="0" destOrd="0" presId="urn:microsoft.com/office/officeart/2016/7/layout/RepeatingBendingProcessNew"/>
    <dgm:cxn modelId="{5DC3A5B7-4A3A-4C7B-A697-D2FAC8E394F9}" type="presOf" srcId="{C218D2B1-216D-4C51-9159-11856061F55A}" destId="{25FF9C07-93F0-4AFD-AAC5-C28A649EB82B}" srcOrd="1" destOrd="0" presId="urn:microsoft.com/office/officeart/2016/7/layout/RepeatingBendingProcessNew"/>
    <dgm:cxn modelId="{64C15BC5-1EBC-477B-9ADE-CA11B65F19A8}" type="presOf" srcId="{427E80E0-87FA-4CF2-92FD-A8CE9D114885}" destId="{6F4B1BDB-93CB-46B8-82FD-2AB9369ED65B}" srcOrd="0" destOrd="0" presId="urn:microsoft.com/office/officeart/2016/7/layout/RepeatingBendingProcessNew"/>
    <dgm:cxn modelId="{F53778CF-4D82-439C-9620-861AA91A2CCB}" type="presOf" srcId="{47BC7DA7-CEB8-423E-ADEB-AA64740785BA}" destId="{AA6BA7F5-A1A0-4C6C-A4F9-23EFF6292976}" srcOrd="0" destOrd="0" presId="urn:microsoft.com/office/officeart/2016/7/layout/RepeatingBendingProcessNew"/>
    <dgm:cxn modelId="{298CE9DA-8C63-4EE5-90D9-5A3DA333CAEC}" type="presOf" srcId="{AD07533B-C5A2-4ADD-B5C3-C5504BC7DEDB}" destId="{F30EB1C4-1105-4922-A9D6-57C4930DB744}" srcOrd="1" destOrd="0" presId="urn:microsoft.com/office/officeart/2016/7/layout/RepeatingBendingProcessNew"/>
    <dgm:cxn modelId="{EE6FC6EB-70DF-42C1-AE98-40FEFF916E21}" srcId="{F9298D46-4434-4133-81BF-1039749F9C87}" destId="{82E76B28-2048-47F1-B8BC-9D3F465CFBE0}" srcOrd="2" destOrd="0" parTransId="{85873120-BF8E-49BB-94DF-D37CA6D36D82}" sibTransId="{C6CE80E3-7FAB-4572-858D-0CAC4286DACD}"/>
    <dgm:cxn modelId="{B6E172F7-BF9B-4B59-A012-201F5D4D7354}" type="presOf" srcId="{F9107782-809C-40D5-B8C1-12DDB5AB3DCA}" destId="{3A91C34A-9C33-493C-ADD0-FAAB27D3ABAF}" srcOrd="0" destOrd="0" presId="urn:microsoft.com/office/officeart/2016/7/layout/RepeatingBendingProcessNew"/>
    <dgm:cxn modelId="{9B67C5FB-9A35-425F-958D-A15BB79D403E}" srcId="{F9298D46-4434-4133-81BF-1039749F9C87}" destId="{F9107782-809C-40D5-B8C1-12DDB5AB3DCA}" srcOrd="8" destOrd="0" parTransId="{AAFE4AB4-4C36-49C0-958E-DEDAF7C118F9}" sibTransId="{180B7D84-8A07-458B-A7B6-CAF80BB1E1B9}"/>
    <dgm:cxn modelId="{DBE153FD-C136-4722-B93D-F09E60ED120B}" type="presOf" srcId="{7365F027-41C7-424B-8528-297024D36F72}" destId="{52115189-3A70-4030-A48F-87BF321F528A}" srcOrd="1" destOrd="0" presId="urn:microsoft.com/office/officeart/2016/7/layout/RepeatingBendingProcessNew"/>
    <dgm:cxn modelId="{898D521B-56CE-4552-91F8-F876B14AD65A}" type="presParOf" srcId="{B254D88D-B265-481B-A4BC-C5DA61F05250}" destId="{F4E88D1F-E1CC-432B-8EAD-C2695D5226B0}" srcOrd="0" destOrd="0" presId="urn:microsoft.com/office/officeart/2016/7/layout/RepeatingBendingProcessNew"/>
    <dgm:cxn modelId="{513D0601-CEC3-4BBD-B583-609D50F70CD6}" type="presParOf" srcId="{B254D88D-B265-481B-A4BC-C5DA61F05250}" destId="{CCBF594C-3DE8-4DEC-A0EE-C7B05B6D9750}" srcOrd="1" destOrd="0" presId="urn:microsoft.com/office/officeart/2016/7/layout/RepeatingBendingProcessNew"/>
    <dgm:cxn modelId="{D42D4A22-C6A2-4DE0-89AD-0583F13C1B18}" type="presParOf" srcId="{CCBF594C-3DE8-4DEC-A0EE-C7B05B6D9750}" destId="{3A55BB4A-DFD2-4F9A-94F7-F5752E5410E2}" srcOrd="0" destOrd="0" presId="urn:microsoft.com/office/officeart/2016/7/layout/RepeatingBendingProcessNew"/>
    <dgm:cxn modelId="{6F7C1E5D-871E-40BB-8301-139FEEF87B5E}" type="presParOf" srcId="{B254D88D-B265-481B-A4BC-C5DA61F05250}" destId="{3DB1C4DC-191B-49E2-9049-7E3EC5B6B8FF}" srcOrd="2" destOrd="0" presId="urn:microsoft.com/office/officeart/2016/7/layout/RepeatingBendingProcessNew"/>
    <dgm:cxn modelId="{9CED33A5-4C33-493C-80A8-A0D6B7C594A2}" type="presParOf" srcId="{B254D88D-B265-481B-A4BC-C5DA61F05250}" destId="{658EDE9C-9CF0-41F0-A985-E1E3B5DCC573}" srcOrd="3" destOrd="0" presId="urn:microsoft.com/office/officeart/2016/7/layout/RepeatingBendingProcessNew"/>
    <dgm:cxn modelId="{A8819CE5-F110-4BC2-B60F-22BF16D70F7E}" type="presParOf" srcId="{658EDE9C-9CF0-41F0-A985-E1E3B5DCC573}" destId="{52115189-3A70-4030-A48F-87BF321F528A}" srcOrd="0" destOrd="0" presId="urn:microsoft.com/office/officeart/2016/7/layout/RepeatingBendingProcessNew"/>
    <dgm:cxn modelId="{A3DFDE66-1A60-4983-91DC-44886510149F}" type="presParOf" srcId="{B254D88D-B265-481B-A4BC-C5DA61F05250}" destId="{0FBD7C71-8AB1-4606-B17D-AB0BAFE4FC98}" srcOrd="4" destOrd="0" presId="urn:microsoft.com/office/officeart/2016/7/layout/RepeatingBendingProcessNew"/>
    <dgm:cxn modelId="{3795391F-6CBA-4D52-8FCC-9D085B7C186A}" type="presParOf" srcId="{B254D88D-B265-481B-A4BC-C5DA61F05250}" destId="{92F2904D-0BD7-4081-8F3B-5A28A494031D}" srcOrd="5" destOrd="0" presId="urn:microsoft.com/office/officeart/2016/7/layout/RepeatingBendingProcessNew"/>
    <dgm:cxn modelId="{35865637-EC31-4284-89B3-46ADCDE4EC68}" type="presParOf" srcId="{92F2904D-0BD7-4081-8F3B-5A28A494031D}" destId="{B75750A6-C483-4C64-8980-1FDFF4096E9F}" srcOrd="0" destOrd="0" presId="urn:microsoft.com/office/officeart/2016/7/layout/RepeatingBendingProcessNew"/>
    <dgm:cxn modelId="{4B29C21E-5CB5-4252-9636-7945A0197EAE}" type="presParOf" srcId="{B254D88D-B265-481B-A4BC-C5DA61F05250}" destId="{E3B4B89E-591A-4BEC-934C-6F4401282CC6}" srcOrd="6" destOrd="0" presId="urn:microsoft.com/office/officeart/2016/7/layout/RepeatingBendingProcessNew"/>
    <dgm:cxn modelId="{E1D610FA-4D4B-437C-AC17-5B871614F227}" type="presParOf" srcId="{B254D88D-B265-481B-A4BC-C5DA61F05250}" destId="{8247FF0D-917C-4AEC-ABD4-9AD1D786DB3B}" srcOrd="7" destOrd="0" presId="urn:microsoft.com/office/officeart/2016/7/layout/RepeatingBendingProcessNew"/>
    <dgm:cxn modelId="{23336A11-CEF0-4057-8C86-C28DA124EAFD}" type="presParOf" srcId="{8247FF0D-917C-4AEC-ABD4-9AD1D786DB3B}" destId="{25FF9C07-93F0-4AFD-AAC5-C28A649EB82B}" srcOrd="0" destOrd="0" presId="urn:microsoft.com/office/officeart/2016/7/layout/RepeatingBendingProcessNew"/>
    <dgm:cxn modelId="{250129D5-5777-448A-A9F6-D08B0696AE76}" type="presParOf" srcId="{B254D88D-B265-481B-A4BC-C5DA61F05250}" destId="{AA6BA7F5-A1A0-4C6C-A4F9-23EFF6292976}" srcOrd="8" destOrd="0" presId="urn:microsoft.com/office/officeart/2016/7/layout/RepeatingBendingProcessNew"/>
    <dgm:cxn modelId="{15E26D9C-A661-49E1-859E-50AC74B9BC6E}" type="presParOf" srcId="{B254D88D-B265-481B-A4BC-C5DA61F05250}" destId="{6F4B1BDB-93CB-46B8-82FD-2AB9369ED65B}" srcOrd="9" destOrd="0" presId="urn:microsoft.com/office/officeart/2016/7/layout/RepeatingBendingProcessNew"/>
    <dgm:cxn modelId="{23B5C0E0-8ED3-498C-B47B-2FB70B52CFCA}" type="presParOf" srcId="{6F4B1BDB-93CB-46B8-82FD-2AB9369ED65B}" destId="{C4A14C7E-BC0F-4BF3-8A43-9843D8ADB7F4}" srcOrd="0" destOrd="0" presId="urn:microsoft.com/office/officeart/2016/7/layout/RepeatingBendingProcessNew"/>
    <dgm:cxn modelId="{5D35875F-B1B1-4990-A2E8-1849F6DC3D6D}" type="presParOf" srcId="{B254D88D-B265-481B-A4BC-C5DA61F05250}" destId="{40E074EB-7936-4ED0-A9AF-66F0EED5434E}" srcOrd="10" destOrd="0" presId="urn:microsoft.com/office/officeart/2016/7/layout/RepeatingBendingProcessNew"/>
    <dgm:cxn modelId="{F5F0B01D-DBAC-4F6F-A2FF-CDDDD6FFA7FE}" type="presParOf" srcId="{B254D88D-B265-481B-A4BC-C5DA61F05250}" destId="{877CE0B4-52DA-4701-A71C-47E1141757A5}" srcOrd="11" destOrd="0" presId="urn:microsoft.com/office/officeart/2016/7/layout/RepeatingBendingProcessNew"/>
    <dgm:cxn modelId="{20310D82-6AE3-4612-BA79-C1829263246C}" type="presParOf" srcId="{877CE0B4-52DA-4701-A71C-47E1141757A5}" destId="{81BC6AF6-E13E-4AD6-A694-39339212A55B}" srcOrd="0" destOrd="0" presId="urn:microsoft.com/office/officeart/2016/7/layout/RepeatingBendingProcessNew"/>
    <dgm:cxn modelId="{97CF3921-3A94-48B3-A32F-BA8EFBC0EB05}" type="presParOf" srcId="{B254D88D-B265-481B-A4BC-C5DA61F05250}" destId="{5AFA7F0A-4198-41FF-97DD-137B7859E44E}" srcOrd="12" destOrd="0" presId="urn:microsoft.com/office/officeart/2016/7/layout/RepeatingBendingProcessNew"/>
    <dgm:cxn modelId="{2196A3BD-D629-408F-846F-5966195D2873}" type="presParOf" srcId="{B254D88D-B265-481B-A4BC-C5DA61F05250}" destId="{1495F085-51FB-4BFC-85C9-274DD615AAB3}" srcOrd="13" destOrd="0" presId="urn:microsoft.com/office/officeart/2016/7/layout/RepeatingBendingProcessNew"/>
    <dgm:cxn modelId="{6061CF9F-6DF7-4299-A987-03F88AF07C23}" type="presParOf" srcId="{1495F085-51FB-4BFC-85C9-274DD615AAB3}" destId="{81077F47-0B75-4923-BD2D-9E1878F8F53D}" srcOrd="0" destOrd="0" presId="urn:microsoft.com/office/officeart/2016/7/layout/RepeatingBendingProcessNew"/>
    <dgm:cxn modelId="{D0295BD3-7F15-48DA-B393-4513DFBDDC58}" type="presParOf" srcId="{B254D88D-B265-481B-A4BC-C5DA61F05250}" destId="{DCE897B7-5DDC-4A30-94E3-F862CA54EFFD}" srcOrd="14" destOrd="0" presId="urn:microsoft.com/office/officeart/2016/7/layout/RepeatingBendingProcessNew"/>
    <dgm:cxn modelId="{71236856-B921-4E15-81D1-30067ABA06F5}" type="presParOf" srcId="{B254D88D-B265-481B-A4BC-C5DA61F05250}" destId="{46C7DA9A-E2A4-4CB8-BEE8-156DE4A676DA}" srcOrd="15" destOrd="0" presId="urn:microsoft.com/office/officeart/2016/7/layout/RepeatingBendingProcessNew"/>
    <dgm:cxn modelId="{CB0B5701-50C8-4901-832E-A9D37D78C79F}" type="presParOf" srcId="{46C7DA9A-E2A4-4CB8-BEE8-156DE4A676DA}" destId="{F30EB1C4-1105-4922-A9D6-57C4930DB744}" srcOrd="0" destOrd="0" presId="urn:microsoft.com/office/officeart/2016/7/layout/RepeatingBendingProcessNew"/>
    <dgm:cxn modelId="{215BF263-59A3-46AB-AFEF-E4168CD2F7F8}" type="presParOf" srcId="{B254D88D-B265-481B-A4BC-C5DA61F05250}" destId="{3A91C34A-9C33-493C-ADD0-FAAB27D3ABAF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45FEE-1613-4C5A-81A6-710EC81F6B3E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D0D091-E965-4814-ADCE-8381EEAC2203}">
      <dgm:prSet/>
      <dgm:spPr/>
      <dgm:t>
        <a:bodyPr/>
        <a:lstStyle/>
        <a:p>
          <a:r>
            <a:rPr lang="en-US" dirty="0"/>
            <a:t>Implementing the new Q360 program</a:t>
          </a:r>
        </a:p>
      </dgm:t>
    </dgm:pt>
    <dgm:pt modelId="{00966AD8-7AF5-411E-8723-A00319F8D3BD}" type="parTrans" cxnId="{E7ED6DBE-9444-4FE0-80DC-4DD0162FB0C8}">
      <dgm:prSet/>
      <dgm:spPr/>
      <dgm:t>
        <a:bodyPr/>
        <a:lstStyle/>
        <a:p>
          <a:endParaRPr lang="en-US"/>
        </a:p>
      </dgm:t>
    </dgm:pt>
    <dgm:pt modelId="{92DE2D38-7ABF-4700-A64A-F8BA517E889A}" type="sibTrans" cxnId="{E7ED6DBE-9444-4FE0-80DC-4DD0162FB0C8}">
      <dgm:prSet/>
      <dgm:spPr/>
      <dgm:t>
        <a:bodyPr/>
        <a:lstStyle/>
        <a:p>
          <a:endParaRPr lang="en-US"/>
        </a:p>
      </dgm:t>
    </dgm:pt>
    <dgm:pt modelId="{EDEF23A7-9FB5-4675-861F-46A2CA802286}">
      <dgm:prSet/>
      <dgm:spPr/>
      <dgm:t>
        <a:bodyPr/>
        <a:lstStyle/>
        <a:p>
          <a:r>
            <a:rPr lang="en-US" dirty="0"/>
            <a:t>Created Process Improvement Coordinator position to better aid both QA &amp; Production Teams</a:t>
          </a:r>
        </a:p>
      </dgm:t>
    </dgm:pt>
    <dgm:pt modelId="{A2C62C00-63B5-4921-AB82-660654E8FAB1}" type="parTrans" cxnId="{17EDE359-E07A-4F32-8937-1AC3C430B080}">
      <dgm:prSet/>
      <dgm:spPr/>
      <dgm:t>
        <a:bodyPr/>
        <a:lstStyle/>
        <a:p>
          <a:endParaRPr lang="en-US"/>
        </a:p>
      </dgm:t>
    </dgm:pt>
    <dgm:pt modelId="{AD6C79F0-E854-4142-B567-BEC6B5E44DB7}" type="sibTrans" cxnId="{17EDE359-E07A-4F32-8937-1AC3C430B080}">
      <dgm:prSet/>
      <dgm:spPr/>
      <dgm:t>
        <a:bodyPr/>
        <a:lstStyle/>
        <a:p>
          <a:endParaRPr lang="en-US"/>
        </a:p>
      </dgm:t>
    </dgm:pt>
    <dgm:pt modelId="{403C554D-C232-48F2-92F1-CA9FC28D120F}">
      <dgm:prSet/>
      <dgm:spPr/>
      <dgm:t>
        <a:bodyPr/>
        <a:lstStyle/>
        <a:p>
          <a:r>
            <a:rPr lang="en-US" dirty="0"/>
            <a:t>Researching different &amp; new door options with built in storm doors</a:t>
          </a:r>
        </a:p>
      </dgm:t>
    </dgm:pt>
    <dgm:pt modelId="{87B95604-A152-4C45-8C99-25438EC4302D}" type="parTrans" cxnId="{576859F2-799E-4621-89B5-B32591866DCA}">
      <dgm:prSet/>
      <dgm:spPr/>
      <dgm:t>
        <a:bodyPr/>
        <a:lstStyle/>
        <a:p>
          <a:endParaRPr lang="en-US"/>
        </a:p>
      </dgm:t>
    </dgm:pt>
    <dgm:pt modelId="{35443B49-A14E-4183-AA4D-9E6BEE46691C}" type="sibTrans" cxnId="{576859F2-799E-4621-89B5-B32591866DCA}">
      <dgm:prSet/>
      <dgm:spPr/>
      <dgm:t>
        <a:bodyPr/>
        <a:lstStyle/>
        <a:p>
          <a:endParaRPr lang="en-US"/>
        </a:p>
      </dgm:t>
    </dgm:pt>
    <dgm:pt modelId="{A0AE4F12-3F81-479A-A5EE-1500093F3BB1}">
      <dgm:prSet/>
      <dgm:spPr/>
      <dgm:t>
        <a:bodyPr/>
        <a:lstStyle/>
        <a:p>
          <a:r>
            <a:rPr lang="en-US" dirty="0"/>
            <a:t>Trying out new floor cleaners to maintain cleanliness with safety when cleaning the linoleum and limiting the fall hazard </a:t>
          </a:r>
        </a:p>
      </dgm:t>
    </dgm:pt>
    <dgm:pt modelId="{F3B1BF69-A900-44B8-9F5E-75F8EEA607CA}" type="parTrans" cxnId="{C17407FE-AF12-4EC3-8C2A-572D72DCCD07}">
      <dgm:prSet/>
      <dgm:spPr/>
      <dgm:t>
        <a:bodyPr/>
        <a:lstStyle/>
        <a:p>
          <a:endParaRPr lang="en-US"/>
        </a:p>
      </dgm:t>
    </dgm:pt>
    <dgm:pt modelId="{81F7A0BD-CD47-4644-B38F-92AD0B209D76}" type="sibTrans" cxnId="{C17407FE-AF12-4EC3-8C2A-572D72DCCD07}">
      <dgm:prSet/>
      <dgm:spPr/>
      <dgm:t>
        <a:bodyPr/>
        <a:lstStyle/>
        <a:p>
          <a:endParaRPr lang="en-US"/>
        </a:p>
      </dgm:t>
    </dgm:pt>
    <dgm:pt modelId="{E5B8D4D4-E023-444D-8854-CD585B151006}" type="pres">
      <dgm:prSet presAssocID="{E5B45FEE-1613-4C5A-81A6-710EC81F6B3E}" presName="outerComposite" presStyleCnt="0">
        <dgm:presLayoutVars>
          <dgm:chMax val="5"/>
          <dgm:dir/>
          <dgm:resizeHandles val="exact"/>
        </dgm:presLayoutVars>
      </dgm:prSet>
      <dgm:spPr/>
    </dgm:pt>
    <dgm:pt modelId="{FC9EEC6C-C22E-4E23-BE33-62B022711029}" type="pres">
      <dgm:prSet presAssocID="{E5B45FEE-1613-4C5A-81A6-710EC81F6B3E}" presName="dummyMaxCanvas" presStyleCnt="0">
        <dgm:presLayoutVars/>
      </dgm:prSet>
      <dgm:spPr/>
    </dgm:pt>
    <dgm:pt modelId="{3F65135B-E323-4EF8-B1B2-B8972A83A190}" type="pres">
      <dgm:prSet presAssocID="{E5B45FEE-1613-4C5A-81A6-710EC81F6B3E}" presName="FourNodes_1" presStyleLbl="node1" presStyleIdx="0" presStyleCnt="4">
        <dgm:presLayoutVars>
          <dgm:bulletEnabled val="1"/>
        </dgm:presLayoutVars>
      </dgm:prSet>
      <dgm:spPr/>
    </dgm:pt>
    <dgm:pt modelId="{5C1791E5-7581-47AF-92DE-78F589D814F2}" type="pres">
      <dgm:prSet presAssocID="{E5B45FEE-1613-4C5A-81A6-710EC81F6B3E}" presName="FourNodes_2" presStyleLbl="node1" presStyleIdx="1" presStyleCnt="4">
        <dgm:presLayoutVars>
          <dgm:bulletEnabled val="1"/>
        </dgm:presLayoutVars>
      </dgm:prSet>
      <dgm:spPr/>
    </dgm:pt>
    <dgm:pt modelId="{78A1D1CD-5E37-40DB-B483-F98B50BEC82C}" type="pres">
      <dgm:prSet presAssocID="{E5B45FEE-1613-4C5A-81A6-710EC81F6B3E}" presName="FourNodes_3" presStyleLbl="node1" presStyleIdx="2" presStyleCnt="4">
        <dgm:presLayoutVars>
          <dgm:bulletEnabled val="1"/>
        </dgm:presLayoutVars>
      </dgm:prSet>
      <dgm:spPr/>
    </dgm:pt>
    <dgm:pt modelId="{AC0097EB-10AC-4946-9EC2-C8BA7E7C052E}" type="pres">
      <dgm:prSet presAssocID="{E5B45FEE-1613-4C5A-81A6-710EC81F6B3E}" presName="FourNodes_4" presStyleLbl="node1" presStyleIdx="3" presStyleCnt="4">
        <dgm:presLayoutVars>
          <dgm:bulletEnabled val="1"/>
        </dgm:presLayoutVars>
      </dgm:prSet>
      <dgm:spPr/>
    </dgm:pt>
    <dgm:pt modelId="{E9CB34CC-BB61-47F2-AA4A-B7350352ED8D}" type="pres">
      <dgm:prSet presAssocID="{E5B45FEE-1613-4C5A-81A6-710EC81F6B3E}" presName="FourConn_1-2" presStyleLbl="fgAccFollowNode1" presStyleIdx="0" presStyleCnt="3">
        <dgm:presLayoutVars>
          <dgm:bulletEnabled val="1"/>
        </dgm:presLayoutVars>
      </dgm:prSet>
      <dgm:spPr/>
    </dgm:pt>
    <dgm:pt modelId="{EA48277A-AAAD-4B29-8DF7-A95425D69907}" type="pres">
      <dgm:prSet presAssocID="{E5B45FEE-1613-4C5A-81A6-710EC81F6B3E}" presName="FourConn_2-3" presStyleLbl="fgAccFollowNode1" presStyleIdx="1" presStyleCnt="3">
        <dgm:presLayoutVars>
          <dgm:bulletEnabled val="1"/>
        </dgm:presLayoutVars>
      </dgm:prSet>
      <dgm:spPr/>
    </dgm:pt>
    <dgm:pt modelId="{167C3052-325F-4271-8B40-2E1FF513D50F}" type="pres">
      <dgm:prSet presAssocID="{E5B45FEE-1613-4C5A-81A6-710EC81F6B3E}" presName="FourConn_3-4" presStyleLbl="fgAccFollowNode1" presStyleIdx="2" presStyleCnt="3">
        <dgm:presLayoutVars>
          <dgm:bulletEnabled val="1"/>
        </dgm:presLayoutVars>
      </dgm:prSet>
      <dgm:spPr/>
    </dgm:pt>
    <dgm:pt modelId="{05C91FCC-6EA6-4F52-8646-7E05C5B3F6FF}" type="pres">
      <dgm:prSet presAssocID="{E5B45FEE-1613-4C5A-81A6-710EC81F6B3E}" presName="FourNodes_1_text" presStyleLbl="node1" presStyleIdx="3" presStyleCnt="4">
        <dgm:presLayoutVars>
          <dgm:bulletEnabled val="1"/>
        </dgm:presLayoutVars>
      </dgm:prSet>
      <dgm:spPr/>
    </dgm:pt>
    <dgm:pt modelId="{BCDB6B65-F9ED-4D88-89D5-54CD1EE3E2B3}" type="pres">
      <dgm:prSet presAssocID="{E5B45FEE-1613-4C5A-81A6-710EC81F6B3E}" presName="FourNodes_2_text" presStyleLbl="node1" presStyleIdx="3" presStyleCnt="4">
        <dgm:presLayoutVars>
          <dgm:bulletEnabled val="1"/>
        </dgm:presLayoutVars>
      </dgm:prSet>
      <dgm:spPr/>
    </dgm:pt>
    <dgm:pt modelId="{2A0B2C00-47A1-4081-88EE-9C8F46875CA5}" type="pres">
      <dgm:prSet presAssocID="{E5B45FEE-1613-4C5A-81A6-710EC81F6B3E}" presName="FourNodes_3_text" presStyleLbl="node1" presStyleIdx="3" presStyleCnt="4">
        <dgm:presLayoutVars>
          <dgm:bulletEnabled val="1"/>
        </dgm:presLayoutVars>
      </dgm:prSet>
      <dgm:spPr/>
    </dgm:pt>
    <dgm:pt modelId="{D2C3D68C-BADD-4366-82A5-6F0FE0096A19}" type="pres">
      <dgm:prSet presAssocID="{E5B45FEE-1613-4C5A-81A6-710EC81F6B3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62BEA02-692E-4E86-A2E5-7368B1594B0B}" type="presOf" srcId="{34D0D091-E965-4814-ADCE-8381EEAC2203}" destId="{3F65135B-E323-4EF8-B1B2-B8972A83A190}" srcOrd="0" destOrd="0" presId="urn:microsoft.com/office/officeart/2005/8/layout/vProcess5"/>
    <dgm:cxn modelId="{A131A712-71B5-4A2C-9DC9-F0D091F14E43}" type="presOf" srcId="{92DE2D38-7ABF-4700-A64A-F8BA517E889A}" destId="{E9CB34CC-BB61-47F2-AA4A-B7350352ED8D}" srcOrd="0" destOrd="0" presId="urn:microsoft.com/office/officeart/2005/8/layout/vProcess5"/>
    <dgm:cxn modelId="{868D7F25-43D0-4B8E-9761-E6D89E0A5BBE}" type="presOf" srcId="{A0AE4F12-3F81-479A-A5EE-1500093F3BB1}" destId="{AC0097EB-10AC-4946-9EC2-C8BA7E7C052E}" srcOrd="0" destOrd="0" presId="urn:microsoft.com/office/officeart/2005/8/layout/vProcess5"/>
    <dgm:cxn modelId="{43D4252A-E4B9-4AF4-BEC9-CC4B58D9AFF3}" type="presOf" srcId="{E5B45FEE-1613-4C5A-81A6-710EC81F6B3E}" destId="{E5B8D4D4-E023-444D-8854-CD585B151006}" srcOrd="0" destOrd="0" presId="urn:microsoft.com/office/officeart/2005/8/layout/vProcess5"/>
    <dgm:cxn modelId="{0FD44B68-76C9-46D1-BE85-7809BF25BB94}" type="presOf" srcId="{34D0D091-E965-4814-ADCE-8381EEAC2203}" destId="{05C91FCC-6EA6-4F52-8646-7E05C5B3F6FF}" srcOrd="1" destOrd="0" presId="urn:microsoft.com/office/officeart/2005/8/layout/vProcess5"/>
    <dgm:cxn modelId="{17EDE359-E07A-4F32-8937-1AC3C430B080}" srcId="{E5B45FEE-1613-4C5A-81A6-710EC81F6B3E}" destId="{EDEF23A7-9FB5-4675-861F-46A2CA802286}" srcOrd="1" destOrd="0" parTransId="{A2C62C00-63B5-4921-AB82-660654E8FAB1}" sibTransId="{AD6C79F0-E854-4142-B567-BEC6B5E44DB7}"/>
    <dgm:cxn modelId="{ADA15185-32BB-4FB5-9E8D-CE6B168A69D2}" type="presOf" srcId="{EDEF23A7-9FB5-4675-861F-46A2CA802286}" destId="{BCDB6B65-F9ED-4D88-89D5-54CD1EE3E2B3}" srcOrd="1" destOrd="0" presId="urn:microsoft.com/office/officeart/2005/8/layout/vProcess5"/>
    <dgm:cxn modelId="{67B30887-A7E6-469C-AE0F-09C14241BAED}" type="presOf" srcId="{35443B49-A14E-4183-AA4D-9E6BEE46691C}" destId="{167C3052-325F-4271-8B40-2E1FF513D50F}" srcOrd="0" destOrd="0" presId="urn:microsoft.com/office/officeart/2005/8/layout/vProcess5"/>
    <dgm:cxn modelId="{74188C8C-69BF-4CE0-BB14-93C10AD40686}" type="presOf" srcId="{AD6C79F0-E854-4142-B567-BEC6B5E44DB7}" destId="{EA48277A-AAAD-4B29-8DF7-A95425D69907}" srcOrd="0" destOrd="0" presId="urn:microsoft.com/office/officeart/2005/8/layout/vProcess5"/>
    <dgm:cxn modelId="{16A092A0-A962-470F-8838-8C5D7AC9A067}" type="presOf" srcId="{A0AE4F12-3F81-479A-A5EE-1500093F3BB1}" destId="{D2C3D68C-BADD-4366-82A5-6F0FE0096A19}" srcOrd="1" destOrd="0" presId="urn:microsoft.com/office/officeart/2005/8/layout/vProcess5"/>
    <dgm:cxn modelId="{ED370CAA-3283-44E8-BA37-FAEF3310E46D}" type="presOf" srcId="{EDEF23A7-9FB5-4675-861F-46A2CA802286}" destId="{5C1791E5-7581-47AF-92DE-78F589D814F2}" srcOrd="0" destOrd="0" presId="urn:microsoft.com/office/officeart/2005/8/layout/vProcess5"/>
    <dgm:cxn modelId="{52DAB4BB-A4EE-400F-8408-CD46B04569E5}" type="presOf" srcId="{403C554D-C232-48F2-92F1-CA9FC28D120F}" destId="{78A1D1CD-5E37-40DB-B483-F98B50BEC82C}" srcOrd="0" destOrd="0" presId="urn:microsoft.com/office/officeart/2005/8/layout/vProcess5"/>
    <dgm:cxn modelId="{E7ED6DBE-9444-4FE0-80DC-4DD0162FB0C8}" srcId="{E5B45FEE-1613-4C5A-81A6-710EC81F6B3E}" destId="{34D0D091-E965-4814-ADCE-8381EEAC2203}" srcOrd="0" destOrd="0" parTransId="{00966AD8-7AF5-411E-8723-A00319F8D3BD}" sibTransId="{92DE2D38-7ABF-4700-A64A-F8BA517E889A}"/>
    <dgm:cxn modelId="{943A35EC-8E47-418D-82E9-90B029409DB0}" type="presOf" srcId="{403C554D-C232-48F2-92F1-CA9FC28D120F}" destId="{2A0B2C00-47A1-4081-88EE-9C8F46875CA5}" srcOrd="1" destOrd="0" presId="urn:microsoft.com/office/officeart/2005/8/layout/vProcess5"/>
    <dgm:cxn modelId="{576859F2-799E-4621-89B5-B32591866DCA}" srcId="{E5B45FEE-1613-4C5A-81A6-710EC81F6B3E}" destId="{403C554D-C232-48F2-92F1-CA9FC28D120F}" srcOrd="2" destOrd="0" parTransId="{87B95604-A152-4C45-8C99-25438EC4302D}" sibTransId="{35443B49-A14E-4183-AA4D-9E6BEE46691C}"/>
    <dgm:cxn modelId="{C17407FE-AF12-4EC3-8C2A-572D72DCCD07}" srcId="{E5B45FEE-1613-4C5A-81A6-710EC81F6B3E}" destId="{A0AE4F12-3F81-479A-A5EE-1500093F3BB1}" srcOrd="3" destOrd="0" parTransId="{F3B1BF69-A900-44B8-9F5E-75F8EEA607CA}" sibTransId="{81F7A0BD-CD47-4644-B38F-92AD0B209D76}"/>
    <dgm:cxn modelId="{684351E6-D627-4C29-BCFA-EC01F333427F}" type="presParOf" srcId="{E5B8D4D4-E023-444D-8854-CD585B151006}" destId="{FC9EEC6C-C22E-4E23-BE33-62B022711029}" srcOrd="0" destOrd="0" presId="urn:microsoft.com/office/officeart/2005/8/layout/vProcess5"/>
    <dgm:cxn modelId="{80735FD8-DA7A-47DA-BA61-8F626623DCB7}" type="presParOf" srcId="{E5B8D4D4-E023-444D-8854-CD585B151006}" destId="{3F65135B-E323-4EF8-B1B2-B8972A83A190}" srcOrd="1" destOrd="0" presId="urn:microsoft.com/office/officeart/2005/8/layout/vProcess5"/>
    <dgm:cxn modelId="{B43E18AF-2BDE-4F4B-85D7-221854BF701E}" type="presParOf" srcId="{E5B8D4D4-E023-444D-8854-CD585B151006}" destId="{5C1791E5-7581-47AF-92DE-78F589D814F2}" srcOrd="2" destOrd="0" presId="urn:microsoft.com/office/officeart/2005/8/layout/vProcess5"/>
    <dgm:cxn modelId="{7DB4BAF3-5A5F-4978-AE65-ED2B3AE8845B}" type="presParOf" srcId="{E5B8D4D4-E023-444D-8854-CD585B151006}" destId="{78A1D1CD-5E37-40DB-B483-F98B50BEC82C}" srcOrd="3" destOrd="0" presId="urn:microsoft.com/office/officeart/2005/8/layout/vProcess5"/>
    <dgm:cxn modelId="{89DFC762-FCB5-476A-A77F-F3A7FDEED39E}" type="presParOf" srcId="{E5B8D4D4-E023-444D-8854-CD585B151006}" destId="{AC0097EB-10AC-4946-9EC2-C8BA7E7C052E}" srcOrd="4" destOrd="0" presId="urn:microsoft.com/office/officeart/2005/8/layout/vProcess5"/>
    <dgm:cxn modelId="{BC7EC47D-BFF2-4B27-9546-1C66A5A2A382}" type="presParOf" srcId="{E5B8D4D4-E023-444D-8854-CD585B151006}" destId="{E9CB34CC-BB61-47F2-AA4A-B7350352ED8D}" srcOrd="5" destOrd="0" presId="urn:microsoft.com/office/officeart/2005/8/layout/vProcess5"/>
    <dgm:cxn modelId="{0D34914A-6B9C-4237-B553-96A31B5E9A9A}" type="presParOf" srcId="{E5B8D4D4-E023-444D-8854-CD585B151006}" destId="{EA48277A-AAAD-4B29-8DF7-A95425D69907}" srcOrd="6" destOrd="0" presId="urn:microsoft.com/office/officeart/2005/8/layout/vProcess5"/>
    <dgm:cxn modelId="{B239A5D3-FBC0-4F25-89D4-2DA2FB60137A}" type="presParOf" srcId="{E5B8D4D4-E023-444D-8854-CD585B151006}" destId="{167C3052-325F-4271-8B40-2E1FF513D50F}" srcOrd="7" destOrd="0" presId="urn:microsoft.com/office/officeart/2005/8/layout/vProcess5"/>
    <dgm:cxn modelId="{8BA1A69B-29E7-4B7B-AC4A-8BC87BFA4B90}" type="presParOf" srcId="{E5B8D4D4-E023-444D-8854-CD585B151006}" destId="{05C91FCC-6EA6-4F52-8646-7E05C5B3F6FF}" srcOrd="8" destOrd="0" presId="urn:microsoft.com/office/officeart/2005/8/layout/vProcess5"/>
    <dgm:cxn modelId="{4035DB1D-907E-4869-8669-904D561DEC8E}" type="presParOf" srcId="{E5B8D4D4-E023-444D-8854-CD585B151006}" destId="{BCDB6B65-F9ED-4D88-89D5-54CD1EE3E2B3}" srcOrd="9" destOrd="0" presId="urn:microsoft.com/office/officeart/2005/8/layout/vProcess5"/>
    <dgm:cxn modelId="{D9CDE9B1-02BD-419A-859D-C6C29AE31068}" type="presParOf" srcId="{E5B8D4D4-E023-444D-8854-CD585B151006}" destId="{2A0B2C00-47A1-4081-88EE-9C8F46875CA5}" srcOrd="10" destOrd="0" presId="urn:microsoft.com/office/officeart/2005/8/layout/vProcess5"/>
    <dgm:cxn modelId="{068F586C-090F-481C-A9B1-AF44DF34E593}" type="presParOf" srcId="{E5B8D4D4-E023-444D-8854-CD585B151006}" destId="{D2C3D68C-BADD-4366-82A5-6F0FE0096A1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767D3-9A92-496E-A5EA-019765544B41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62DEC1-2D2D-497B-B532-B7F17DB4ECB7}">
      <dgm:prSet/>
      <dgm:spPr/>
      <dgm:t>
        <a:bodyPr/>
        <a:lstStyle/>
        <a:p>
          <a:r>
            <a:rPr lang="en-US"/>
            <a:t>SERVICE </a:t>
          </a:r>
          <a:endParaRPr lang="en-US" dirty="0"/>
        </a:p>
      </dgm:t>
    </dgm:pt>
    <dgm:pt modelId="{16B9CA2D-F46F-483B-A6FF-7B7F98F54A9A}" type="parTrans" cxnId="{79A9F252-CCEF-4626-AD8F-A756A78EC257}">
      <dgm:prSet/>
      <dgm:spPr/>
      <dgm:t>
        <a:bodyPr/>
        <a:lstStyle/>
        <a:p>
          <a:endParaRPr lang="en-US"/>
        </a:p>
      </dgm:t>
    </dgm:pt>
    <dgm:pt modelId="{EBD1D739-7978-4F13-98ED-9E9EC86D8C6C}" type="sibTrans" cxnId="{79A9F252-CCEF-4626-AD8F-A756A78EC257}">
      <dgm:prSet/>
      <dgm:spPr/>
      <dgm:t>
        <a:bodyPr/>
        <a:lstStyle/>
        <a:p>
          <a:endParaRPr lang="en-US"/>
        </a:p>
      </dgm:t>
    </dgm:pt>
    <dgm:pt modelId="{D0963E02-258C-49C2-8EBF-0A6A87082721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/>
            <a:t>Hiring at least 1 additional Service Technician</a:t>
          </a:r>
          <a:endParaRPr lang="en-US" dirty="0"/>
        </a:p>
      </dgm:t>
    </dgm:pt>
    <dgm:pt modelId="{7347E62A-0CEB-4145-B7B8-E8744CE5D56F}" type="parTrans" cxnId="{9396537C-30FA-4797-B787-1EFB9511AB7F}">
      <dgm:prSet/>
      <dgm:spPr/>
      <dgm:t>
        <a:bodyPr/>
        <a:lstStyle/>
        <a:p>
          <a:endParaRPr lang="en-US"/>
        </a:p>
      </dgm:t>
    </dgm:pt>
    <dgm:pt modelId="{92A62F66-3FC5-4171-81CD-FFFEFB26BB02}" type="sibTrans" cxnId="{9396537C-30FA-4797-B787-1EFB9511AB7F}">
      <dgm:prSet/>
      <dgm:spPr/>
      <dgm:t>
        <a:bodyPr/>
        <a:lstStyle/>
        <a:p>
          <a:endParaRPr lang="en-US"/>
        </a:p>
      </dgm:t>
    </dgm:pt>
    <dgm:pt modelId="{5381478C-2098-4D70-908D-4ED14F5546BD}">
      <dgm:prSet/>
      <dgm:spPr/>
      <dgm:t>
        <a:bodyPr/>
        <a:lstStyle/>
        <a:p>
          <a:r>
            <a:rPr lang="en-US"/>
            <a:t>PARTS </a:t>
          </a:r>
          <a:endParaRPr lang="en-US" dirty="0"/>
        </a:p>
      </dgm:t>
    </dgm:pt>
    <dgm:pt modelId="{6291B372-AADC-4518-92D7-E9EF2B81C3C5}" type="parTrans" cxnId="{0F4CCC3A-2CD2-40DD-B2FB-EE9234DD9310}">
      <dgm:prSet/>
      <dgm:spPr/>
      <dgm:t>
        <a:bodyPr/>
        <a:lstStyle/>
        <a:p>
          <a:endParaRPr lang="en-US"/>
        </a:p>
      </dgm:t>
    </dgm:pt>
    <dgm:pt modelId="{A9571C47-9466-4370-A899-B123006648DC}" type="sibTrans" cxnId="{0F4CCC3A-2CD2-40DD-B2FB-EE9234DD9310}">
      <dgm:prSet/>
      <dgm:spPr/>
      <dgm:t>
        <a:bodyPr/>
        <a:lstStyle/>
        <a:p>
          <a:endParaRPr lang="en-US"/>
        </a:p>
      </dgm:t>
    </dgm:pt>
    <dgm:pt modelId="{82B39496-6E17-4656-8D16-1346092B1711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/>
            <a:t>Parts runner availability twice a month</a:t>
          </a:r>
          <a:endParaRPr lang="en-US" dirty="0"/>
        </a:p>
      </dgm:t>
    </dgm:pt>
    <dgm:pt modelId="{C5718AA3-CBE2-4D9B-BFAA-D4A5D3EDD40F}" type="parTrans" cxnId="{05CBE0E0-B4FC-4F86-988D-03231AFD8456}">
      <dgm:prSet/>
      <dgm:spPr/>
      <dgm:t>
        <a:bodyPr/>
        <a:lstStyle/>
        <a:p>
          <a:endParaRPr lang="en-US"/>
        </a:p>
      </dgm:t>
    </dgm:pt>
    <dgm:pt modelId="{E6BAA2B5-CC41-4518-B498-2DA3DE01AA91}" type="sibTrans" cxnId="{05CBE0E0-B4FC-4F86-988D-03231AFD8456}">
      <dgm:prSet/>
      <dgm:spPr/>
      <dgm:t>
        <a:bodyPr/>
        <a:lstStyle/>
        <a:p>
          <a:endParaRPr lang="en-US"/>
        </a:p>
      </dgm:t>
    </dgm:pt>
    <dgm:pt modelId="{015DA1BF-9DB4-4B3A-8104-ADD1A7BFA93F}">
      <dgm:prSet/>
      <dgm:spPr/>
      <dgm:t>
        <a:bodyPr/>
        <a:lstStyle/>
        <a:p>
          <a:r>
            <a:rPr lang="en-US"/>
            <a:t>CUSTOMER</a:t>
          </a:r>
          <a:endParaRPr lang="en-US" dirty="0"/>
        </a:p>
      </dgm:t>
    </dgm:pt>
    <dgm:pt modelId="{AF0E3C28-A57A-4A52-974A-836C57B515C5}" type="parTrans" cxnId="{B1B25E57-3C8F-41D6-9591-C01DB8FBB759}">
      <dgm:prSet/>
      <dgm:spPr/>
      <dgm:t>
        <a:bodyPr/>
        <a:lstStyle/>
        <a:p>
          <a:endParaRPr lang="en-US"/>
        </a:p>
      </dgm:t>
    </dgm:pt>
    <dgm:pt modelId="{FC3CA486-A60B-4CE6-AF28-F89C04458481}" type="sibTrans" cxnId="{B1B25E57-3C8F-41D6-9591-C01DB8FBB759}">
      <dgm:prSet/>
      <dgm:spPr/>
      <dgm:t>
        <a:bodyPr/>
        <a:lstStyle/>
        <a:p>
          <a:endParaRPr lang="en-US"/>
        </a:p>
      </dgm:t>
    </dgm:pt>
    <dgm:pt modelId="{5D2D9DE0-CD20-4142-BF9D-EB332B2FDB8F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/>
            <a:t>Transparency when service work is to be performed</a:t>
          </a:r>
          <a:endParaRPr lang="en-US" dirty="0"/>
        </a:p>
      </dgm:t>
    </dgm:pt>
    <dgm:pt modelId="{9E49CCD0-AAB7-449A-8F8E-F33D1B9C891D}" type="parTrans" cxnId="{4E97FD3C-D060-489A-B65E-27F068A8809C}">
      <dgm:prSet/>
      <dgm:spPr/>
      <dgm:t>
        <a:bodyPr/>
        <a:lstStyle/>
        <a:p>
          <a:endParaRPr lang="en-US"/>
        </a:p>
      </dgm:t>
    </dgm:pt>
    <dgm:pt modelId="{9506B71A-11A3-46A8-9B02-9B7A1AB8EBDC}" type="sibTrans" cxnId="{4E97FD3C-D060-489A-B65E-27F068A8809C}">
      <dgm:prSet/>
      <dgm:spPr/>
      <dgm:t>
        <a:bodyPr/>
        <a:lstStyle/>
        <a:p>
          <a:endParaRPr lang="en-US"/>
        </a:p>
      </dgm:t>
    </dgm:pt>
    <dgm:pt modelId="{7C1009C8-E3C7-404A-896D-B81BEEC6A6A9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Conduct better training between Retail Centers &amp; Service Technicians</a:t>
          </a:r>
        </a:p>
      </dgm:t>
    </dgm:pt>
    <dgm:pt modelId="{1AD2F316-8B55-4684-9944-C6122A84054F}" type="parTrans" cxnId="{EDFF15FD-9E3B-4FF3-B4F8-FD58954E305C}">
      <dgm:prSet/>
      <dgm:spPr/>
      <dgm:t>
        <a:bodyPr/>
        <a:lstStyle/>
        <a:p>
          <a:endParaRPr lang="en-US"/>
        </a:p>
      </dgm:t>
    </dgm:pt>
    <dgm:pt modelId="{C42FC086-9D07-48F7-8252-E617128F7B35}" type="sibTrans" cxnId="{EDFF15FD-9E3B-4FF3-B4F8-FD58954E305C}">
      <dgm:prSet/>
      <dgm:spPr/>
      <dgm:t>
        <a:bodyPr/>
        <a:lstStyle/>
        <a:p>
          <a:endParaRPr lang="en-US"/>
        </a:p>
      </dgm:t>
    </dgm:pt>
    <dgm:pt modelId="{A81C50B6-8FEB-4EE0-97A9-9FE3242D86F8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Availability to see service schedule and upcoming work orders</a:t>
          </a:r>
        </a:p>
      </dgm:t>
    </dgm:pt>
    <dgm:pt modelId="{750ADF78-B5F3-4190-9D04-7A0778EB6312}" type="parTrans" cxnId="{8C7DB226-F466-4213-A02A-03CA34E039C6}">
      <dgm:prSet/>
      <dgm:spPr/>
      <dgm:t>
        <a:bodyPr/>
        <a:lstStyle/>
        <a:p>
          <a:endParaRPr lang="en-US"/>
        </a:p>
      </dgm:t>
    </dgm:pt>
    <dgm:pt modelId="{B2C519DC-26F0-4C96-AB2A-3E89786A3E3B}" type="sibTrans" cxnId="{8C7DB226-F466-4213-A02A-03CA34E039C6}">
      <dgm:prSet/>
      <dgm:spPr/>
      <dgm:t>
        <a:bodyPr/>
        <a:lstStyle/>
        <a:p>
          <a:endParaRPr lang="en-US"/>
        </a:p>
      </dgm:t>
    </dgm:pt>
    <dgm:pt modelId="{34B6654B-8FB5-4CEB-8B76-68F393348248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/>
            <a:t>Utilizing service techs to help deliver parts when available</a:t>
          </a:r>
          <a:endParaRPr lang="en-US" dirty="0"/>
        </a:p>
      </dgm:t>
    </dgm:pt>
    <dgm:pt modelId="{0B865982-9EC4-4782-BDFB-2BD076CB5B99}" type="parTrans" cxnId="{136ABFCB-139C-41B7-9F87-CACF6B802D3A}">
      <dgm:prSet/>
      <dgm:spPr/>
      <dgm:t>
        <a:bodyPr/>
        <a:lstStyle/>
        <a:p>
          <a:endParaRPr lang="en-US"/>
        </a:p>
      </dgm:t>
    </dgm:pt>
    <dgm:pt modelId="{7204317E-D907-4247-820F-6A11041E354A}" type="sibTrans" cxnId="{136ABFCB-139C-41B7-9F87-CACF6B802D3A}">
      <dgm:prSet/>
      <dgm:spPr/>
      <dgm:t>
        <a:bodyPr/>
        <a:lstStyle/>
        <a:p>
          <a:endParaRPr lang="en-US"/>
        </a:p>
      </dgm:t>
    </dgm:pt>
    <dgm:pt modelId="{CFBE62EE-B176-4339-9335-F2588F3699BF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Emails and Phone Calls updating Parts Orders statuses as they are available</a:t>
          </a:r>
        </a:p>
      </dgm:t>
    </dgm:pt>
    <dgm:pt modelId="{36F708B9-1076-49BA-96F7-858B8DE60EB8}" type="parTrans" cxnId="{5C2BFC2D-2997-4750-BAAD-98AA88C6EAE0}">
      <dgm:prSet/>
      <dgm:spPr/>
      <dgm:t>
        <a:bodyPr/>
        <a:lstStyle/>
        <a:p>
          <a:endParaRPr lang="en-US"/>
        </a:p>
      </dgm:t>
    </dgm:pt>
    <dgm:pt modelId="{38A6A8C2-F340-42CC-BDA9-6933270309CA}" type="sibTrans" cxnId="{5C2BFC2D-2997-4750-BAAD-98AA88C6EAE0}">
      <dgm:prSet/>
      <dgm:spPr/>
      <dgm:t>
        <a:bodyPr/>
        <a:lstStyle/>
        <a:p>
          <a:endParaRPr lang="en-US"/>
        </a:p>
      </dgm:t>
    </dgm:pt>
    <dgm:pt modelId="{54F6F8F8-8ED7-4366-A4AD-688C81E50581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/>
            <a:t>Transparency when parts orders are being sent out</a:t>
          </a:r>
          <a:endParaRPr lang="en-US" dirty="0"/>
        </a:p>
      </dgm:t>
    </dgm:pt>
    <dgm:pt modelId="{09EF585D-F287-46E0-8828-F1C3A8102010}" type="parTrans" cxnId="{738AC630-09A6-485A-9D2E-818A656EFC12}">
      <dgm:prSet/>
      <dgm:spPr/>
      <dgm:t>
        <a:bodyPr/>
        <a:lstStyle/>
        <a:p>
          <a:endParaRPr lang="en-US"/>
        </a:p>
      </dgm:t>
    </dgm:pt>
    <dgm:pt modelId="{06316FA8-C0D0-4145-8F85-C1995DF9BF67}" type="sibTrans" cxnId="{738AC630-09A6-485A-9D2E-818A656EFC12}">
      <dgm:prSet/>
      <dgm:spPr/>
      <dgm:t>
        <a:bodyPr/>
        <a:lstStyle/>
        <a:p>
          <a:endParaRPr lang="en-US"/>
        </a:p>
      </dgm:t>
    </dgm:pt>
    <dgm:pt modelId="{AEDF2F23-1C25-453F-BAD9-D41B1963E330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/>
            <a:t>More communication during the scheduling &amp; ordering process. </a:t>
          </a:r>
          <a:endParaRPr lang="en-US" dirty="0"/>
        </a:p>
      </dgm:t>
    </dgm:pt>
    <dgm:pt modelId="{3EA37EB8-CBB3-475A-B452-1A268C792BC6}" type="parTrans" cxnId="{D1A7B814-03C2-4BDB-BC5A-F9904C4080EA}">
      <dgm:prSet/>
      <dgm:spPr/>
      <dgm:t>
        <a:bodyPr/>
        <a:lstStyle/>
        <a:p>
          <a:endParaRPr lang="en-US"/>
        </a:p>
      </dgm:t>
    </dgm:pt>
    <dgm:pt modelId="{4462011A-FED1-4D8E-9C51-4D627F409F0B}" type="sibTrans" cxnId="{D1A7B814-03C2-4BDB-BC5A-F9904C4080EA}">
      <dgm:prSet/>
      <dgm:spPr/>
      <dgm:t>
        <a:bodyPr/>
        <a:lstStyle/>
        <a:p>
          <a:endParaRPr lang="en-US"/>
        </a:p>
      </dgm:t>
    </dgm:pt>
    <dgm:pt modelId="{C0F45D8F-6D9E-4CB8-8661-95C848A3BBCF}" type="pres">
      <dgm:prSet presAssocID="{422767D3-9A92-496E-A5EA-019765544B41}" presName="Name0" presStyleCnt="0">
        <dgm:presLayoutVars>
          <dgm:dir/>
          <dgm:animLvl val="lvl"/>
          <dgm:resizeHandles val="exact"/>
        </dgm:presLayoutVars>
      </dgm:prSet>
      <dgm:spPr/>
    </dgm:pt>
    <dgm:pt modelId="{F7C8F452-05E3-41D0-A078-26455C96D058}" type="pres">
      <dgm:prSet presAssocID="{CB62DEC1-2D2D-497B-B532-B7F17DB4ECB7}" presName="composite" presStyleCnt="0"/>
      <dgm:spPr/>
    </dgm:pt>
    <dgm:pt modelId="{98A01518-740E-4738-9679-43B9BFFCB2B6}" type="pres">
      <dgm:prSet presAssocID="{CB62DEC1-2D2D-497B-B532-B7F17DB4ECB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8E8D817-E60D-4FF3-B7D0-68B5DD000C93}" type="pres">
      <dgm:prSet presAssocID="{CB62DEC1-2D2D-497B-B532-B7F17DB4ECB7}" presName="desTx" presStyleLbl="alignAccFollowNode1" presStyleIdx="0" presStyleCnt="3">
        <dgm:presLayoutVars>
          <dgm:bulletEnabled val="1"/>
        </dgm:presLayoutVars>
      </dgm:prSet>
      <dgm:spPr/>
    </dgm:pt>
    <dgm:pt modelId="{D7C28AA6-750A-4186-A97E-648F79B8E4A5}" type="pres">
      <dgm:prSet presAssocID="{EBD1D739-7978-4F13-98ED-9E9EC86D8C6C}" presName="space" presStyleCnt="0"/>
      <dgm:spPr/>
    </dgm:pt>
    <dgm:pt modelId="{100C0FC0-CAC5-447F-9AEB-63CECCB4F040}" type="pres">
      <dgm:prSet presAssocID="{5381478C-2098-4D70-908D-4ED14F5546BD}" presName="composite" presStyleCnt="0"/>
      <dgm:spPr/>
    </dgm:pt>
    <dgm:pt modelId="{61C53BEF-CF77-4722-A736-2213D166DD28}" type="pres">
      <dgm:prSet presAssocID="{5381478C-2098-4D70-908D-4ED14F5546B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7C0A304-385C-426C-A1C9-D1BA452CFD69}" type="pres">
      <dgm:prSet presAssocID="{5381478C-2098-4D70-908D-4ED14F5546BD}" presName="desTx" presStyleLbl="alignAccFollowNode1" presStyleIdx="1" presStyleCnt="3">
        <dgm:presLayoutVars>
          <dgm:bulletEnabled val="1"/>
        </dgm:presLayoutVars>
      </dgm:prSet>
      <dgm:spPr/>
    </dgm:pt>
    <dgm:pt modelId="{7310ECE5-D96E-4DF1-9502-0836A54A05EB}" type="pres">
      <dgm:prSet presAssocID="{A9571C47-9466-4370-A899-B123006648DC}" presName="space" presStyleCnt="0"/>
      <dgm:spPr/>
    </dgm:pt>
    <dgm:pt modelId="{15B46156-F8B0-4359-80E8-9B034E65486D}" type="pres">
      <dgm:prSet presAssocID="{015DA1BF-9DB4-4B3A-8104-ADD1A7BFA93F}" presName="composite" presStyleCnt="0"/>
      <dgm:spPr/>
    </dgm:pt>
    <dgm:pt modelId="{9858E32D-7DDE-4638-BE8F-C8A4DFA4EBC8}" type="pres">
      <dgm:prSet presAssocID="{015DA1BF-9DB4-4B3A-8104-ADD1A7BFA93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2FE1CFC-FAA6-4031-9EDF-AD7EE52261F9}" type="pres">
      <dgm:prSet presAssocID="{015DA1BF-9DB4-4B3A-8104-ADD1A7BFA93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1A7B814-03C2-4BDB-BC5A-F9904C4080EA}" srcId="{015DA1BF-9DB4-4B3A-8104-ADD1A7BFA93F}" destId="{AEDF2F23-1C25-453F-BAD9-D41B1963E330}" srcOrd="2" destOrd="0" parTransId="{3EA37EB8-CBB3-475A-B452-1A268C792BC6}" sibTransId="{4462011A-FED1-4D8E-9C51-4D627F409F0B}"/>
    <dgm:cxn modelId="{5A24E71B-BC53-4EFA-A56F-F9F6AC593EFE}" type="presOf" srcId="{015DA1BF-9DB4-4B3A-8104-ADD1A7BFA93F}" destId="{9858E32D-7DDE-4638-BE8F-C8A4DFA4EBC8}" srcOrd="0" destOrd="0" presId="urn:microsoft.com/office/officeart/2005/8/layout/hList1"/>
    <dgm:cxn modelId="{8C7DB226-F466-4213-A02A-03CA34E039C6}" srcId="{CB62DEC1-2D2D-497B-B532-B7F17DB4ECB7}" destId="{A81C50B6-8FEB-4EE0-97A9-9FE3242D86F8}" srcOrd="2" destOrd="0" parTransId="{750ADF78-B5F3-4190-9D04-7A0778EB6312}" sibTransId="{B2C519DC-26F0-4C96-AB2A-3E89786A3E3B}"/>
    <dgm:cxn modelId="{7E044B2D-FA4C-44C3-A25A-C1802CB8EC25}" type="presOf" srcId="{54F6F8F8-8ED7-4366-A4AD-688C81E50581}" destId="{F2FE1CFC-FAA6-4031-9EDF-AD7EE52261F9}" srcOrd="0" destOrd="1" presId="urn:microsoft.com/office/officeart/2005/8/layout/hList1"/>
    <dgm:cxn modelId="{5C2BFC2D-2997-4750-BAAD-98AA88C6EAE0}" srcId="{5381478C-2098-4D70-908D-4ED14F5546BD}" destId="{CFBE62EE-B176-4339-9335-F2588F3699BF}" srcOrd="2" destOrd="0" parTransId="{36F708B9-1076-49BA-96F7-858B8DE60EB8}" sibTransId="{38A6A8C2-F340-42CC-BDA9-6933270309CA}"/>
    <dgm:cxn modelId="{738AC630-09A6-485A-9D2E-818A656EFC12}" srcId="{015DA1BF-9DB4-4B3A-8104-ADD1A7BFA93F}" destId="{54F6F8F8-8ED7-4366-A4AD-688C81E50581}" srcOrd="1" destOrd="0" parTransId="{09EF585D-F287-46E0-8828-F1C3A8102010}" sibTransId="{06316FA8-C0D0-4145-8F85-C1995DF9BF67}"/>
    <dgm:cxn modelId="{0F4CCC3A-2CD2-40DD-B2FB-EE9234DD9310}" srcId="{422767D3-9A92-496E-A5EA-019765544B41}" destId="{5381478C-2098-4D70-908D-4ED14F5546BD}" srcOrd="1" destOrd="0" parTransId="{6291B372-AADC-4518-92D7-E9EF2B81C3C5}" sibTransId="{A9571C47-9466-4370-A899-B123006648DC}"/>
    <dgm:cxn modelId="{4E97FD3C-D060-489A-B65E-27F068A8809C}" srcId="{015DA1BF-9DB4-4B3A-8104-ADD1A7BFA93F}" destId="{5D2D9DE0-CD20-4142-BF9D-EB332B2FDB8F}" srcOrd="0" destOrd="0" parTransId="{9E49CCD0-AAB7-449A-8F8E-F33D1B9C891D}" sibTransId="{9506B71A-11A3-46A8-9B02-9B7A1AB8EBDC}"/>
    <dgm:cxn modelId="{A217525E-8E76-4235-BEF3-C3B4CC4188D8}" type="presOf" srcId="{5381478C-2098-4D70-908D-4ED14F5546BD}" destId="{61C53BEF-CF77-4722-A736-2213D166DD28}" srcOrd="0" destOrd="0" presId="urn:microsoft.com/office/officeart/2005/8/layout/hList1"/>
    <dgm:cxn modelId="{3C1FE65E-D164-4BC3-8FE8-5B28DA0CA88D}" type="presOf" srcId="{82B39496-6E17-4656-8D16-1346092B1711}" destId="{37C0A304-385C-426C-A1C9-D1BA452CFD69}" srcOrd="0" destOrd="0" presId="urn:microsoft.com/office/officeart/2005/8/layout/hList1"/>
    <dgm:cxn modelId="{79A9F252-CCEF-4626-AD8F-A756A78EC257}" srcId="{422767D3-9A92-496E-A5EA-019765544B41}" destId="{CB62DEC1-2D2D-497B-B532-B7F17DB4ECB7}" srcOrd="0" destOrd="0" parTransId="{16B9CA2D-F46F-483B-A6FF-7B7F98F54A9A}" sibTransId="{EBD1D739-7978-4F13-98ED-9E9EC86D8C6C}"/>
    <dgm:cxn modelId="{0D3AB656-E4CF-4A8F-BFF2-1FA95A83077C}" type="presOf" srcId="{A81C50B6-8FEB-4EE0-97A9-9FE3242D86F8}" destId="{F8E8D817-E60D-4FF3-B7D0-68B5DD000C93}" srcOrd="0" destOrd="2" presId="urn:microsoft.com/office/officeart/2005/8/layout/hList1"/>
    <dgm:cxn modelId="{B1B25E57-3C8F-41D6-9591-C01DB8FBB759}" srcId="{422767D3-9A92-496E-A5EA-019765544B41}" destId="{015DA1BF-9DB4-4B3A-8104-ADD1A7BFA93F}" srcOrd="2" destOrd="0" parTransId="{AF0E3C28-A57A-4A52-974A-836C57B515C5}" sibTransId="{FC3CA486-A60B-4CE6-AF28-F89C04458481}"/>
    <dgm:cxn modelId="{20910C59-F985-479E-A889-5C9196E11146}" type="presOf" srcId="{D0963E02-258C-49C2-8EBF-0A6A87082721}" destId="{F8E8D817-E60D-4FF3-B7D0-68B5DD000C93}" srcOrd="0" destOrd="0" presId="urn:microsoft.com/office/officeart/2005/8/layout/hList1"/>
    <dgm:cxn modelId="{9396537C-30FA-4797-B787-1EFB9511AB7F}" srcId="{CB62DEC1-2D2D-497B-B532-B7F17DB4ECB7}" destId="{D0963E02-258C-49C2-8EBF-0A6A87082721}" srcOrd="0" destOrd="0" parTransId="{7347E62A-0CEB-4145-B7B8-E8744CE5D56F}" sibTransId="{92A62F66-3FC5-4171-81CD-FFFEFB26BB02}"/>
    <dgm:cxn modelId="{81191382-F23B-46DF-98F2-F2C9E3472F19}" type="presOf" srcId="{CFBE62EE-B176-4339-9335-F2588F3699BF}" destId="{37C0A304-385C-426C-A1C9-D1BA452CFD69}" srcOrd="0" destOrd="2" presId="urn:microsoft.com/office/officeart/2005/8/layout/hList1"/>
    <dgm:cxn modelId="{81D2EB99-7004-4E6E-A90A-47C56E6E9C6E}" type="presOf" srcId="{CB62DEC1-2D2D-497B-B532-B7F17DB4ECB7}" destId="{98A01518-740E-4738-9679-43B9BFFCB2B6}" srcOrd="0" destOrd="0" presId="urn:microsoft.com/office/officeart/2005/8/layout/hList1"/>
    <dgm:cxn modelId="{E40AC19B-B94A-4FF6-9DC5-46037A390DE2}" type="presOf" srcId="{AEDF2F23-1C25-453F-BAD9-D41B1963E330}" destId="{F2FE1CFC-FAA6-4031-9EDF-AD7EE52261F9}" srcOrd="0" destOrd="2" presId="urn:microsoft.com/office/officeart/2005/8/layout/hList1"/>
    <dgm:cxn modelId="{B5988DBD-1969-4CE1-9C68-F0B0E6C51E81}" type="presOf" srcId="{5D2D9DE0-CD20-4142-BF9D-EB332B2FDB8F}" destId="{F2FE1CFC-FAA6-4031-9EDF-AD7EE52261F9}" srcOrd="0" destOrd="0" presId="urn:microsoft.com/office/officeart/2005/8/layout/hList1"/>
    <dgm:cxn modelId="{4DBC32CA-3C13-43F3-9510-A67DC9B580A1}" type="presOf" srcId="{422767D3-9A92-496E-A5EA-019765544B41}" destId="{C0F45D8F-6D9E-4CB8-8661-95C848A3BBCF}" srcOrd="0" destOrd="0" presId="urn:microsoft.com/office/officeart/2005/8/layout/hList1"/>
    <dgm:cxn modelId="{136ABFCB-139C-41B7-9F87-CACF6B802D3A}" srcId="{5381478C-2098-4D70-908D-4ED14F5546BD}" destId="{34B6654B-8FB5-4CEB-8B76-68F393348248}" srcOrd="1" destOrd="0" parTransId="{0B865982-9EC4-4782-BDFB-2BD076CB5B99}" sibTransId="{7204317E-D907-4247-820F-6A11041E354A}"/>
    <dgm:cxn modelId="{05CBE0E0-B4FC-4F86-988D-03231AFD8456}" srcId="{5381478C-2098-4D70-908D-4ED14F5546BD}" destId="{82B39496-6E17-4656-8D16-1346092B1711}" srcOrd="0" destOrd="0" parTransId="{C5718AA3-CBE2-4D9B-BFAA-D4A5D3EDD40F}" sibTransId="{E6BAA2B5-CC41-4518-B498-2DA3DE01AA91}"/>
    <dgm:cxn modelId="{211908EE-5076-4925-9BF6-637B70E43CCE}" type="presOf" srcId="{34B6654B-8FB5-4CEB-8B76-68F393348248}" destId="{37C0A304-385C-426C-A1C9-D1BA452CFD69}" srcOrd="0" destOrd="1" presId="urn:microsoft.com/office/officeart/2005/8/layout/hList1"/>
    <dgm:cxn modelId="{B2909AEF-E9B9-474D-8174-172EDD17CD70}" type="presOf" srcId="{7C1009C8-E3C7-404A-896D-B81BEEC6A6A9}" destId="{F8E8D817-E60D-4FF3-B7D0-68B5DD000C93}" srcOrd="0" destOrd="1" presId="urn:microsoft.com/office/officeart/2005/8/layout/hList1"/>
    <dgm:cxn modelId="{EDFF15FD-9E3B-4FF3-B4F8-FD58954E305C}" srcId="{CB62DEC1-2D2D-497B-B532-B7F17DB4ECB7}" destId="{7C1009C8-E3C7-404A-896D-B81BEEC6A6A9}" srcOrd="1" destOrd="0" parTransId="{1AD2F316-8B55-4684-9944-C6122A84054F}" sibTransId="{C42FC086-9D07-48F7-8252-E617128F7B35}"/>
    <dgm:cxn modelId="{EB1C1053-3EAF-4C29-BC03-7BD6BFC4FF11}" type="presParOf" srcId="{C0F45D8F-6D9E-4CB8-8661-95C848A3BBCF}" destId="{F7C8F452-05E3-41D0-A078-26455C96D058}" srcOrd="0" destOrd="0" presId="urn:microsoft.com/office/officeart/2005/8/layout/hList1"/>
    <dgm:cxn modelId="{0271C910-9BD4-4352-9248-97E38E6E1A05}" type="presParOf" srcId="{F7C8F452-05E3-41D0-A078-26455C96D058}" destId="{98A01518-740E-4738-9679-43B9BFFCB2B6}" srcOrd="0" destOrd="0" presId="urn:microsoft.com/office/officeart/2005/8/layout/hList1"/>
    <dgm:cxn modelId="{259E8E64-1C93-46A0-93EF-0B2B2D54D939}" type="presParOf" srcId="{F7C8F452-05E3-41D0-A078-26455C96D058}" destId="{F8E8D817-E60D-4FF3-B7D0-68B5DD000C93}" srcOrd="1" destOrd="0" presId="urn:microsoft.com/office/officeart/2005/8/layout/hList1"/>
    <dgm:cxn modelId="{CE4A4F55-88C5-4269-AE82-D4157A16D07E}" type="presParOf" srcId="{C0F45D8F-6D9E-4CB8-8661-95C848A3BBCF}" destId="{D7C28AA6-750A-4186-A97E-648F79B8E4A5}" srcOrd="1" destOrd="0" presId="urn:microsoft.com/office/officeart/2005/8/layout/hList1"/>
    <dgm:cxn modelId="{34984EB5-2AF7-4C49-8FB7-A6B53D2A7996}" type="presParOf" srcId="{C0F45D8F-6D9E-4CB8-8661-95C848A3BBCF}" destId="{100C0FC0-CAC5-447F-9AEB-63CECCB4F040}" srcOrd="2" destOrd="0" presId="urn:microsoft.com/office/officeart/2005/8/layout/hList1"/>
    <dgm:cxn modelId="{27B191DD-E8B6-4D92-A490-016FE071CBBA}" type="presParOf" srcId="{100C0FC0-CAC5-447F-9AEB-63CECCB4F040}" destId="{61C53BEF-CF77-4722-A736-2213D166DD28}" srcOrd="0" destOrd="0" presId="urn:microsoft.com/office/officeart/2005/8/layout/hList1"/>
    <dgm:cxn modelId="{83EFDB6B-1418-40EC-A16A-FED2CAA2D8E2}" type="presParOf" srcId="{100C0FC0-CAC5-447F-9AEB-63CECCB4F040}" destId="{37C0A304-385C-426C-A1C9-D1BA452CFD69}" srcOrd="1" destOrd="0" presId="urn:microsoft.com/office/officeart/2005/8/layout/hList1"/>
    <dgm:cxn modelId="{A5E5BF8C-7828-4B6C-93B9-3F364391262E}" type="presParOf" srcId="{C0F45D8F-6D9E-4CB8-8661-95C848A3BBCF}" destId="{7310ECE5-D96E-4DF1-9502-0836A54A05EB}" srcOrd="3" destOrd="0" presId="urn:microsoft.com/office/officeart/2005/8/layout/hList1"/>
    <dgm:cxn modelId="{A188A729-3A83-4132-93AC-BD540F372CD9}" type="presParOf" srcId="{C0F45D8F-6D9E-4CB8-8661-95C848A3BBCF}" destId="{15B46156-F8B0-4359-80E8-9B034E65486D}" srcOrd="4" destOrd="0" presId="urn:microsoft.com/office/officeart/2005/8/layout/hList1"/>
    <dgm:cxn modelId="{054CAAA5-5889-4B1A-AC99-324FCFA9A3CE}" type="presParOf" srcId="{15B46156-F8B0-4359-80E8-9B034E65486D}" destId="{9858E32D-7DDE-4638-BE8F-C8A4DFA4EBC8}" srcOrd="0" destOrd="0" presId="urn:microsoft.com/office/officeart/2005/8/layout/hList1"/>
    <dgm:cxn modelId="{AE9D0A98-C3A0-4255-B365-3EF84ACC57F9}" type="presParOf" srcId="{15B46156-F8B0-4359-80E8-9B034E65486D}" destId="{F2FE1CFC-FAA6-4031-9EDF-AD7EE52261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E1C23-F0E3-4820-B25E-C7263EE61DD2}">
      <dsp:nvSpPr>
        <dsp:cNvPr id="0" name=""/>
        <dsp:cNvSpPr/>
      </dsp:nvSpPr>
      <dsp:spPr>
        <a:xfrm rot="5400000">
          <a:off x="3629305" y="-1213253"/>
          <a:ext cx="1263164" cy="401024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>
              <a:latin typeface="Arial Nova Light"/>
            </a:rPr>
            <a:t> 85%</a:t>
          </a:r>
          <a:endParaRPr lang="en-US" sz="3200" b="1" kern="1200" dirty="0"/>
        </a:p>
      </dsp:txBody>
      <dsp:txXfrm rot="-5400000">
        <a:off x="2255764" y="221951"/>
        <a:ext cx="3948584" cy="1139838"/>
      </dsp:txXfrm>
    </dsp:sp>
    <dsp:sp modelId="{D978AE57-AF4F-481D-B3E6-4BB8316940CA}">
      <dsp:nvSpPr>
        <dsp:cNvPr id="0" name=""/>
        <dsp:cNvSpPr/>
      </dsp:nvSpPr>
      <dsp:spPr>
        <a:xfrm>
          <a:off x="0" y="2392"/>
          <a:ext cx="2255763" cy="15789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Participation Rate</a:t>
          </a:r>
        </a:p>
      </dsp:txBody>
      <dsp:txXfrm>
        <a:off x="77078" y="79470"/>
        <a:ext cx="2101607" cy="1424799"/>
      </dsp:txXfrm>
    </dsp:sp>
    <dsp:sp modelId="{A22AD925-9265-4217-9E57-9796A312A466}">
      <dsp:nvSpPr>
        <dsp:cNvPr id="0" name=""/>
        <dsp:cNvSpPr/>
      </dsp:nvSpPr>
      <dsp:spPr>
        <a:xfrm rot="5400000">
          <a:off x="3629305" y="444649"/>
          <a:ext cx="1263164" cy="4010247"/>
        </a:xfrm>
        <a:prstGeom prst="round2SameRect">
          <a:avLst/>
        </a:prstGeom>
        <a:solidFill>
          <a:schemeClr val="accent2">
            <a:tint val="40000"/>
            <a:alpha val="90000"/>
            <a:hueOff val="-878705"/>
            <a:satOff val="-3312"/>
            <a:lumOff val="36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878705"/>
              <a:satOff val="-3312"/>
              <a:lumOff val="3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>
              <a:latin typeface="Arial Nova Light"/>
            </a:rPr>
            <a:t> 89.33</a:t>
          </a:r>
          <a:endParaRPr lang="en-US" sz="3200" b="1" kern="1200" dirty="0"/>
        </a:p>
      </dsp:txBody>
      <dsp:txXfrm rot="-5400000">
        <a:off x="2255764" y="1879854"/>
        <a:ext cx="3948584" cy="1139838"/>
      </dsp:txXfrm>
    </dsp:sp>
    <dsp:sp modelId="{1B97C035-5EAE-4354-BC81-EEDE88CF860D}">
      <dsp:nvSpPr>
        <dsp:cNvPr id="0" name=""/>
        <dsp:cNvSpPr/>
      </dsp:nvSpPr>
      <dsp:spPr>
        <a:xfrm>
          <a:off x="0" y="1660295"/>
          <a:ext cx="2255763" cy="1578955"/>
        </a:xfrm>
        <a:prstGeom prst="roundRect">
          <a:avLst/>
        </a:prstGeom>
        <a:gradFill rotWithShape="0">
          <a:gsLst>
            <a:gs pos="0">
              <a:schemeClr val="accent2">
                <a:hueOff val="-723100"/>
                <a:satOff val="-4962"/>
                <a:lumOff val="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23100"/>
                <a:satOff val="-4962"/>
                <a:lumOff val="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NPS</a:t>
          </a:r>
          <a:r>
            <a:rPr lang="en-US" sz="2400" kern="1200">
              <a:latin typeface="Arial Nova Light"/>
            </a:rPr>
            <a:t> </a:t>
          </a:r>
          <a:endParaRPr lang="en-US" sz="2400" kern="1200" dirty="0"/>
        </a:p>
      </dsp:txBody>
      <dsp:txXfrm>
        <a:off x="77078" y="1737373"/>
        <a:ext cx="2101607" cy="1424799"/>
      </dsp:txXfrm>
    </dsp:sp>
    <dsp:sp modelId="{3541EC75-2D64-418D-80BC-A23ECD23CB3D}">
      <dsp:nvSpPr>
        <dsp:cNvPr id="0" name=""/>
        <dsp:cNvSpPr/>
      </dsp:nvSpPr>
      <dsp:spPr>
        <a:xfrm rot="5400000">
          <a:off x="3629305" y="2102553"/>
          <a:ext cx="1263164" cy="4010247"/>
        </a:xfrm>
        <a:prstGeom prst="round2SameRect">
          <a:avLst/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>
              <a:latin typeface="Arial Nova Light"/>
            </a:rPr>
            <a:t> 77%</a:t>
          </a:r>
          <a:endParaRPr lang="en-US" sz="3200" b="1" kern="1200" dirty="0"/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b="1" kern="1200">
            <a:latin typeface="Arial Nova Light"/>
          </a:endParaRPr>
        </a:p>
      </dsp:txBody>
      <dsp:txXfrm rot="-5400000">
        <a:off x="2255764" y="3537758"/>
        <a:ext cx="3948584" cy="1139838"/>
      </dsp:txXfrm>
    </dsp:sp>
    <dsp:sp modelId="{6786D006-5229-4C66-839E-EAF792EEDC24}">
      <dsp:nvSpPr>
        <dsp:cNvPr id="0" name=""/>
        <dsp:cNvSpPr/>
      </dsp:nvSpPr>
      <dsp:spPr>
        <a:xfrm>
          <a:off x="0" y="3318199"/>
          <a:ext cx="2255763" cy="1578955"/>
        </a:xfrm>
        <a:prstGeom prst="roundRect">
          <a:avLst/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96000"/>
                <a:lumMod val="104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Ease of Doing Business</a:t>
          </a:r>
        </a:p>
      </dsp:txBody>
      <dsp:txXfrm>
        <a:off x="77078" y="3395277"/>
        <a:ext cx="2101607" cy="1424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B8F47-5BAF-49F5-BBA1-56859FBD416E}">
      <dsp:nvSpPr>
        <dsp:cNvPr id="0" name=""/>
        <dsp:cNvSpPr/>
      </dsp:nvSpPr>
      <dsp:spPr>
        <a:xfrm>
          <a:off x="710987" y="518638"/>
          <a:ext cx="1955812" cy="1955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47EDB-D481-449D-A8A7-3A7E537679D2}">
      <dsp:nvSpPr>
        <dsp:cNvPr id="0" name=""/>
        <dsp:cNvSpPr/>
      </dsp:nvSpPr>
      <dsp:spPr>
        <a:xfrm>
          <a:off x="1127800" y="935451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BAB37-AA55-4D2D-B6DD-36222B32D0B9}">
      <dsp:nvSpPr>
        <dsp:cNvPr id="0" name=""/>
        <dsp:cNvSpPr/>
      </dsp:nvSpPr>
      <dsp:spPr>
        <a:xfrm>
          <a:off x="85768" y="308363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Clear &amp; consistent communication with our partners</a:t>
          </a:r>
        </a:p>
      </dsp:txBody>
      <dsp:txXfrm>
        <a:off x="85768" y="3083639"/>
        <a:ext cx="3206250" cy="720000"/>
      </dsp:txXfrm>
    </dsp:sp>
    <dsp:sp modelId="{138B6670-B4E6-4E88-91E6-5D6D63935991}">
      <dsp:nvSpPr>
        <dsp:cNvPr id="0" name=""/>
        <dsp:cNvSpPr/>
      </dsp:nvSpPr>
      <dsp:spPr>
        <a:xfrm>
          <a:off x="4478331" y="518638"/>
          <a:ext cx="1955812" cy="1955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FDDED-BFF5-4D5D-B820-E8229EF9A133}">
      <dsp:nvSpPr>
        <dsp:cNvPr id="0" name=""/>
        <dsp:cNvSpPr/>
      </dsp:nvSpPr>
      <dsp:spPr>
        <a:xfrm>
          <a:off x="4895143" y="935451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A5616-9724-4E91-A00A-FEE56246C55D}">
      <dsp:nvSpPr>
        <dsp:cNvPr id="0" name=""/>
        <dsp:cNvSpPr/>
      </dsp:nvSpPr>
      <dsp:spPr>
        <a:xfrm>
          <a:off x="3853112" y="308363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Ensuring top quality homes and products to our customers</a:t>
          </a:r>
        </a:p>
      </dsp:txBody>
      <dsp:txXfrm>
        <a:off x="3853112" y="3083639"/>
        <a:ext cx="3206250" cy="720000"/>
      </dsp:txXfrm>
    </dsp:sp>
    <dsp:sp modelId="{8A990220-F283-46DF-BE1B-BDF3D7F3EF4B}">
      <dsp:nvSpPr>
        <dsp:cNvPr id="0" name=""/>
        <dsp:cNvSpPr/>
      </dsp:nvSpPr>
      <dsp:spPr>
        <a:xfrm>
          <a:off x="8245675" y="518638"/>
          <a:ext cx="1955812" cy="1955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B5409-12E4-4972-866A-27E358C1357A}">
      <dsp:nvSpPr>
        <dsp:cNvPr id="0" name=""/>
        <dsp:cNvSpPr/>
      </dsp:nvSpPr>
      <dsp:spPr>
        <a:xfrm>
          <a:off x="8662487" y="93545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FF39C-8FBD-4449-8F3C-6069D778C50E}">
      <dsp:nvSpPr>
        <dsp:cNvPr id="0" name=""/>
        <dsp:cNvSpPr/>
      </dsp:nvSpPr>
      <dsp:spPr>
        <a:xfrm>
          <a:off x="7620456" y="308363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Providing more valuable &amp; transparent communication concerning service &amp; parts</a:t>
          </a:r>
        </a:p>
      </dsp:txBody>
      <dsp:txXfrm>
        <a:off x="7620456" y="3083639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F594C-3DE8-4DEC-A0EE-C7B05B6D9750}">
      <dsp:nvSpPr>
        <dsp:cNvPr id="0" name=""/>
        <dsp:cNvSpPr/>
      </dsp:nvSpPr>
      <dsp:spPr>
        <a:xfrm>
          <a:off x="1751550" y="1086784"/>
          <a:ext cx="3711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135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7074" y="1130495"/>
        <a:ext cx="20086" cy="4017"/>
      </dsp:txXfrm>
    </dsp:sp>
    <dsp:sp modelId="{F4E88D1F-E1CC-432B-8EAD-C2695D5226B0}">
      <dsp:nvSpPr>
        <dsp:cNvPr id="0" name=""/>
        <dsp:cNvSpPr/>
      </dsp:nvSpPr>
      <dsp:spPr>
        <a:xfrm>
          <a:off x="6673" y="608500"/>
          <a:ext cx="1746677" cy="10480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589" tIns="89840" rIns="85589" bIns="898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Nova Light"/>
            </a:rPr>
            <a:t>Staying Focused </a:t>
          </a:r>
          <a:endParaRPr lang="en-US" sz="1500" kern="1200" dirty="0"/>
        </a:p>
      </dsp:txBody>
      <dsp:txXfrm>
        <a:off x="6673" y="608500"/>
        <a:ext cx="1746677" cy="1048006"/>
      </dsp:txXfrm>
    </dsp:sp>
    <dsp:sp modelId="{658EDE9C-9CF0-41F0-A985-E1E3B5DCC573}">
      <dsp:nvSpPr>
        <dsp:cNvPr id="0" name=""/>
        <dsp:cNvSpPr/>
      </dsp:nvSpPr>
      <dsp:spPr>
        <a:xfrm>
          <a:off x="3899963" y="1086784"/>
          <a:ext cx="3711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135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75487" y="1130495"/>
        <a:ext cx="20086" cy="4017"/>
      </dsp:txXfrm>
    </dsp:sp>
    <dsp:sp modelId="{3DB1C4DC-191B-49E2-9049-7E3EC5B6B8FF}">
      <dsp:nvSpPr>
        <dsp:cNvPr id="0" name=""/>
        <dsp:cNvSpPr/>
      </dsp:nvSpPr>
      <dsp:spPr>
        <a:xfrm>
          <a:off x="2155086" y="608500"/>
          <a:ext cx="1746677" cy="10480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589" tIns="89840" rIns="85589" bIns="898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Nova Light"/>
            </a:rPr>
            <a:t>Pre-Planning</a:t>
          </a:r>
        </a:p>
      </dsp:txBody>
      <dsp:txXfrm>
        <a:off x="2155086" y="608500"/>
        <a:ext cx="1746677" cy="1048006"/>
      </dsp:txXfrm>
    </dsp:sp>
    <dsp:sp modelId="{92F2904D-0BD7-4081-8F3B-5A28A494031D}">
      <dsp:nvSpPr>
        <dsp:cNvPr id="0" name=""/>
        <dsp:cNvSpPr/>
      </dsp:nvSpPr>
      <dsp:spPr>
        <a:xfrm>
          <a:off x="6048376" y="1086784"/>
          <a:ext cx="3711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135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23900" y="1130495"/>
        <a:ext cx="20086" cy="4017"/>
      </dsp:txXfrm>
    </dsp:sp>
    <dsp:sp modelId="{0FBD7C71-8AB1-4606-B17D-AB0BAFE4FC98}">
      <dsp:nvSpPr>
        <dsp:cNvPr id="0" name=""/>
        <dsp:cNvSpPr/>
      </dsp:nvSpPr>
      <dsp:spPr>
        <a:xfrm>
          <a:off x="4303498" y="608500"/>
          <a:ext cx="1746677" cy="10480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589" tIns="89840" rIns="85589" bIns="898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Nova Light"/>
            </a:rPr>
            <a:t>Important Product Changes </a:t>
          </a:r>
        </a:p>
      </dsp:txBody>
      <dsp:txXfrm>
        <a:off x="4303498" y="608500"/>
        <a:ext cx="1746677" cy="1048006"/>
      </dsp:txXfrm>
    </dsp:sp>
    <dsp:sp modelId="{8247FF0D-917C-4AEC-ABD4-9AD1D786DB3B}">
      <dsp:nvSpPr>
        <dsp:cNvPr id="0" name=""/>
        <dsp:cNvSpPr/>
      </dsp:nvSpPr>
      <dsp:spPr>
        <a:xfrm>
          <a:off x="8196788" y="1086784"/>
          <a:ext cx="3711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135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72313" y="1130495"/>
        <a:ext cx="20086" cy="4017"/>
      </dsp:txXfrm>
    </dsp:sp>
    <dsp:sp modelId="{E3B4B89E-591A-4BEC-934C-6F4401282CC6}">
      <dsp:nvSpPr>
        <dsp:cNvPr id="0" name=""/>
        <dsp:cNvSpPr/>
      </dsp:nvSpPr>
      <dsp:spPr>
        <a:xfrm>
          <a:off x="6451911" y="608500"/>
          <a:ext cx="1746677" cy="10480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589" tIns="89840" rIns="85589" bIns="898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Nova Light"/>
            </a:rPr>
            <a:t>Reminders of Upcoming Events</a:t>
          </a:r>
        </a:p>
      </dsp:txBody>
      <dsp:txXfrm>
        <a:off x="6451911" y="608500"/>
        <a:ext cx="1746677" cy="1048006"/>
      </dsp:txXfrm>
    </dsp:sp>
    <dsp:sp modelId="{6F4B1BDB-93CB-46B8-82FD-2AB9369ED65B}">
      <dsp:nvSpPr>
        <dsp:cNvPr id="0" name=""/>
        <dsp:cNvSpPr/>
      </dsp:nvSpPr>
      <dsp:spPr>
        <a:xfrm>
          <a:off x="880011" y="1654707"/>
          <a:ext cx="8593651" cy="371135"/>
        </a:xfrm>
        <a:custGeom>
          <a:avLst/>
          <a:gdLst/>
          <a:ahLst/>
          <a:cxnLst/>
          <a:rect l="0" t="0" r="0" b="0"/>
          <a:pathLst>
            <a:path>
              <a:moveTo>
                <a:pt x="8593651" y="0"/>
              </a:moveTo>
              <a:lnTo>
                <a:pt x="8593651" y="202667"/>
              </a:lnTo>
              <a:lnTo>
                <a:pt x="0" y="202667"/>
              </a:lnTo>
              <a:lnTo>
                <a:pt x="0" y="371135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1761" y="1838266"/>
        <a:ext cx="430151" cy="4017"/>
      </dsp:txXfrm>
    </dsp:sp>
    <dsp:sp modelId="{AA6BA7F5-A1A0-4C6C-A4F9-23EFF6292976}">
      <dsp:nvSpPr>
        <dsp:cNvPr id="0" name=""/>
        <dsp:cNvSpPr/>
      </dsp:nvSpPr>
      <dsp:spPr>
        <a:xfrm>
          <a:off x="8600324" y="608500"/>
          <a:ext cx="1746677" cy="10480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589" tIns="89840" rIns="85589" bIns="8984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Nova Light"/>
            </a:rPr>
            <a:t>Weekly Update Emails</a:t>
          </a:r>
        </a:p>
      </dsp:txBody>
      <dsp:txXfrm>
        <a:off x="8600324" y="608500"/>
        <a:ext cx="1746677" cy="1048006"/>
      </dsp:txXfrm>
    </dsp:sp>
    <dsp:sp modelId="{877CE0B4-52DA-4701-A71C-47E1141757A5}">
      <dsp:nvSpPr>
        <dsp:cNvPr id="0" name=""/>
        <dsp:cNvSpPr/>
      </dsp:nvSpPr>
      <dsp:spPr>
        <a:xfrm>
          <a:off x="1751550" y="2536525"/>
          <a:ext cx="3711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135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7074" y="2580237"/>
        <a:ext cx="20086" cy="4017"/>
      </dsp:txXfrm>
    </dsp:sp>
    <dsp:sp modelId="{40E074EB-7936-4ED0-A9AF-66F0EED5434E}">
      <dsp:nvSpPr>
        <dsp:cNvPr id="0" name=""/>
        <dsp:cNvSpPr/>
      </dsp:nvSpPr>
      <dsp:spPr>
        <a:xfrm>
          <a:off x="6673" y="2058242"/>
          <a:ext cx="1746677" cy="10480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589" tIns="89840" rIns="85589" bIns="898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Nova Light"/>
            </a:rPr>
            <a:t>Monthly Update Emails</a:t>
          </a:r>
        </a:p>
      </dsp:txBody>
      <dsp:txXfrm>
        <a:off x="6673" y="2058242"/>
        <a:ext cx="1746677" cy="1048006"/>
      </dsp:txXfrm>
    </dsp:sp>
    <dsp:sp modelId="{1495F085-51FB-4BFC-85C9-274DD615AAB3}">
      <dsp:nvSpPr>
        <dsp:cNvPr id="0" name=""/>
        <dsp:cNvSpPr/>
      </dsp:nvSpPr>
      <dsp:spPr>
        <a:xfrm>
          <a:off x="3899963" y="2536525"/>
          <a:ext cx="3711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135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75487" y="2580237"/>
        <a:ext cx="20086" cy="4017"/>
      </dsp:txXfrm>
    </dsp:sp>
    <dsp:sp modelId="{5AFA7F0A-4198-41FF-97DD-137B7859E44E}">
      <dsp:nvSpPr>
        <dsp:cNvPr id="0" name=""/>
        <dsp:cNvSpPr/>
      </dsp:nvSpPr>
      <dsp:spPr>
        <a:xfrm>
          <a:off x="2155086" y="2058242"/>
          <a:ext cx="1746677" cy="10480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589" tIns="89840" rIns="85589" bIns="898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Nova Light"/>
            </a:rPr>
            <a:t>Increasing Visibility of Orders</a:t>
          </a:r>
          <a:endParaRPr lang="en-US" sz="1500" kern="1200" dirty="0"/>
        </a:p>
      </dsp:txBody>
      <dsp:txXfrm>
        <a:off x="2155086" y="2058242"/>
        <a:ext cx="1746677" cy="1048006"/>
      </dsp:txXfrm>
    </dsp:sp>
    <dsp:sp modelId="{46C7DA9A-E2A4-4CB8-BEE8-156DE4A676DA}">
      <dsp:nvSpPr>
        <dsp:cNvPr id="0" name=""/>
        <dsp:cNvSpPr/>
      </dsp:nvSpPr>
      <dsp:spPr>
        <a:xfrm>
          <a:off x="6048376" y="2536525"/>
          <a:ext cx="3711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135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23900" y="2580237"/>
        <a:ext cx="20086" cy="4017"/>
      </dsp:txXfrm>
    </dsp:sp>
    <dsp:sp modelId="{DCE897B7-5DDC-4A30-94E3-F862CA54EFFD}">
      <dsp:nvSpPr>
        <dsp:cNvPr id="0" name=""/>
        <dsp:cNvSpPr/>
      </dsp:nvSpPr>
      <dsp:spPr>
        <a:xfrm>
          <a:off x="4303498" y="2058242"/>
          <a:ext cx="1746677" cy="10480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589" tIns="89840" rIns="85589" bIns="898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Nova Light"/>
            </a:rPr>
            <a:t>Updating Offline Dates Immediately </a:t>
          </a:r>
        </a:p>
      </dsp:txBody>
      <dsp:txXfrm>
        <a:off x="4303498" y="2058242"/>
        <a:ext cx="1746677" cy="1048006"/>
      </dsp:txXfrm>
    </dsp:sp>
    <dsp:sp modelId="{3A91C34A-9C33-493C-ADD0-FAAB27D3ABAF}">
      <dsp:nvSpPr>
        <dsp:cNvPr id="0" name=""/>
        <dsp:cNvSpPr/>
      </dsp:nvSpPr>
      <dsp:spPr>
        <a:xfrm>
          <a:off x="6451911" y="2058242"/>
          <a:ext cx="1746677" cy="10480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589" tIns="89840" rIns="85589" bIns="8984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Nova Light"/>
            </a:rPr>
            <a:t>Correspondence to Partners regarding Offline Changes</a:t>
          </a:r>
        </a:p>
      </dsp:txBody>
      <dsp:txXfrm>
        <a:off x="6451911" y="2058242"/>
        <a:ext cx="1746677" cy="1048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135B-E323-4EF8-B1B2-B8972A83A190}">
      <dsp:nvSpPr>
        <dsp:cNvPr id="0" name=""/>
        <dsp:cNvSpPr/>
      </dsp:nvSpPr>
      <dsp:spPr>
        <a:xfrm>
          <a:off x="0" y="0"/>
          <a:ext cx="5012808" cy="1077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Implementing the new Q360 program</a:t>
          </a:r>
        </a:p>
      </dsp:txBody>
      <dsp:txXfrm>
        <a:off x="31571" y="31571"/>
        <a:ext cx="3758586" cy="1014758"/>
      </dsp:txXfrm>
    </dsp:sp>
    <dsp:sp modelId="{5C1791E5-7581-47AF-92DE-78F589D814F2}">
      <dsp:nvSpPr>
        <dsp:cNvPr id="0" name=""/>
        <dsp:cNvSpPr/>
      </dsp:nvSpPr>
      <dsp:spPr>
        <a:xfrm>
          <a:off x="419822" y="1273882"/>
          <a:ext cx="5012808" cy="1077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Created Process Improvement Coordinator position to better aid both QA &amp; Production Teams</a:t>
          </a:r>
        </a:p>
      </dsp:txBody>
      <dsp:txXfrm>
        <a:off x="451393" y="1305453"/>
        <a:ext cx="3829208" cy="1014758"/>
      </dsp:txXfrm>
    </dsp:sp>
    <dsp:sp modelId="{78A1D1CD-5E37-40DB-B483-F98B50BEC82C}">
      <dsp:nvSpPr>
        <dsp:cNvPr id="0" name=""/>
        <dsp:cNvSpPr/>
      </dsp:nvSpPr>
      <dsp:spPr>
        <a:xfrm>
          <a:off x="833379" y="2547764"/>
          <a:ext cx="5012808" cy="1077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Researching different &amp; new door options with built in storm doors</a:t>
          </a:r>
        </a:p>
      </dsp:txBody>
      <dsp:txXfrm>
        <a:off x="864950" y="2579335"/>
        <a:ext cx="3835474" cy="1014758"/>
      </dsp:txXfrm>
    </dsp:sp>
    <dsp:sp modelId="{AC0097EB-10AC-4946-9EC2-C8BA7E7C052E}">
      <dsp:nvSpPr>
        <dsp:cNvPr id="0" name=""/>
        <dsp:cNvSpPr/>
      </dsp:nvSpPr>
      <dsp:spPr>
        <a:xfrm>
          <a:off x="1253202" y="3821646"/>
          <a:ext cx="5012808" cy="1077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Trying out new floor cleaners to maintain cleanliness with safety when cleaning the linoleum and limiting the fall hazard </a:t>
          </a:r>
        </a:p>
      </dsp:txBody>
      <dsp:txXfrm>
        <a:off x="1284773" y="3853217"/>
        <a:ext cx="3829208" cy="1014758"/>
      </dsp:txXfrm>
    </dsp:sp>
    <dsp:sp modelId="{E9CB34CC-BB61-47F2-AA4A-B7350352ED8D}">
      <dsp:nvSpPr>
        <dsp:cNvPr id="0" name=""/>
        <dsp:cNvSpPr/>
      </dsp:nvSpPr>
      <dsp:spPr>
        <a:xfrm>
          <a:off x="4312173" y="825573"/>
          <a:ext cx="700635" cy="700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469816" y="825573"/>
        <a:ext cx="385349" cy="527228"/>
      </dsp:txXfrm>
    </dsp:sp>
    <dsp:sp modelId="{EA48277A-AAAD-4B29-8DF7-A95425D69907}">
      <dsp:nvSpPr>
        <dsp:cNvPr id="0" name=""/>
        <dsp:cNvSpPr/>
      </dsp:nvSpPr>
      <dsp:spPr>
        <a:xfrm>
          <a:off x="4731996" y="2099455"/>
          <a:ext cx="700635" cy="700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889639" y="2099455"/>
        <a:ext cx="385349" cy="527228"/>
      </dsp:txXfrm>
    </dsp:sp>
    <dsp:sp modelId="{167C3052-325F-4271-8B40-2E1FF513D50F}">
      <dsp:nvSpPr>
        <dsp:cNvPr id="0" name=""/>
        <dsp:cNvSpPr/>
      </dsp:nvSpPr>
      <dsp:spPr>
        <a:xfrm>
          <a:off x="5145553" y="3373338"/>
          <a:ext cx="700635" cy="700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303196" y="3373338"/>
        <a:ext cx="385349" cy="5272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01518-740E-4738-9679-43B9BFFCB2B6}">
      <dsp:nvSpPr>
        <dsp:cNvPr id="0" name=""/>
        <dsp:cNvSpPr/>
      </dsp:nvSpPr>
      <dsp:spPr>
        <a:xfrm>
          <a:off x="3235" y="141975"/>
          <a:ext cx="3154635" cy="576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SERVICE </a:t>
          </a:r>
          <a:endParaRPr lang="en-US" sz="2000" kern="1200" dirty="0"/>
        </a:p>
      </dsp:txBody>
      <dsp:txXfrm>
        <a:off x="3235" y="141975"/>
        <a:ext cx="3154635" cy="576000"/>
      </dsp:txXfrm>
    </dsp:sp>
    <dsp:sp modelId="{F8E8D817-E60D-4FF3-B7D0-68B5DD000C93}">
      <dsp:nvSpPr>
        <dsp:cNvPr id="0" name=""/>
        <dsp:cNvSpPr/>
      </dsp:nvSpPr>
      <dsp:spPr>
        <a:xfrm>
          <a:off x="3235" y="717975"/>
          <a:ext cx="3154635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kern="1200"/>
            <a:t>Hiring at least 1 additional Service Technician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kern="1200" dirty="0"/>
            <a:t>Conduct better training between Retail Centers &amp; Service Technicians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kern="1200" dirty="0"/>
            <a:t>Availability to see service schedule and upcoming work orders</a:t>
          </a:r>
        </a:p>
      </dsp:txBody>
      <dsp:txXfrm>
        <a:off x="3235" y="717975"/>
        <a:ext cx="3154635" cy="2854800"/>
      </dsp:txXfrm>
    </dsp:sp>
    <dsp:sp modelId="{61C53BEF-CF77-4722-A736-2213D166DD28}">
      <dsp:nvSpPr>
        <dsp:cNvPr id="0" name=""/>
        <dsp:cNvSpPr/>
      </dsp:nvSpPr>
      <dsp:spPr>
        <a:xfrm>
          <a:off x="3599519" y="141975"/>
          <a:ext cx="3154635" cy="576000"/>
        </a:xfrm>
        <a:prstGeom prst="rect">
          <a:avLst/>
        </a:prstGeom>
        <a:gradFill rotWithShape="0">
          <a:gsLst>
            <a:gs pos="0">
              <a:schemeClr val="accent2">
                <a:hueOff val="-723100"/>
                <a:satOff val="-4962"/>
                <a:lumOff val="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23100"/>
                <a:satOff val="-4962"/>
                <a:lumOff val="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PARTS </a:t>
          </a:r>
          <a:endParaRPr lang="en-US" sz="2000" kern="1200" dirty="0"/>
        </a:p>
      </dsp:txBody>
      <dsp:txXfrm>
        <a:off x="3599519" y="141975"/>
        <a:ext cx="3154635" cy="576000"/>
      </dsp:txXfrm>
    </dsp:sp>
    <dsp:sp modelId="{37C0A304-385C-426C-A1C9-D1BA452CFD69}">
      <dsp:nvSpPr>
        <dsp:cNvPr id="0" name=""/>
        <dsp:cNvSpPr/>
      </dsp:nvSpPr>
      <dsp:spPr>
        <a:xfrm>
          <a:off x="3599519" y="717975"/>
          <a:ext cx="3154635" cy="2854800"/>
        </a:xfrm>
        <a:prstGeom prst="rect">
          <a:avLst/>
        </a:prstGeom>
        <a:solidFill>
          <a:schemeClr val="accent2">
            <a:tint val="40000"/>
            <a:alpha val="90000"/>
            <a:hueOff val="-878705"/>
            <a:satOff val="-3312"/>
            <a:lumOff val="36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878705"/>
              <a:satOff val="-3312"/>
              <a:lumOff val="3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kern="1200"/>
            <a:t>Parts runner availability twice a month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kern="1200"/>
            <a:t>Utilizing service techs to help deliver parts when available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kern="1200" dirty="0"/>
            <a:t>Emails and Phone Calls updating Parts Orders statuses as they are available</a:t>
          </a:r>
        </a:p>
      </dsp:txBody>
      <dsp:txXfrm>
        <a:off x="3599519" y="717975"/>
        <a:ext cx="3154635" cy="2854800"/>
      </dsp:txXfrm>
    </dsp:sp>
    <dsp:sp modelId="{9858E32D-7DDE-4638-BE8F-C8A4DFA4EBC8}">
      <dsp:nvSpPr>
        <dsp:cNvPr id="0" name=""/>
        <dsp:cNvSpPr/>
      </dsp:nvSpPr>
      <dsp:spPr>
        <a:xfrm>
          <a:off x="7195804" y="141975"/>
          <a:ext cx="3154635" cy="576000"/>
        </a:xfrm>
        <a:prstGeom prst="rect">
          <a:avLst/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96000"/>
                <a:lumMod val="104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CUSTOMER</a:t>
          </a:r>
          <a:endParaRPr lang="en-US" sz="2000" kern="1200" dirty="0"/>
        </a:p>
      </dsp:txBody>
      <dsp:txXfrm>
        <a:off x="7195804" y="141975"/>
        <a:ext cx="3154635" cy="576000"/>
      </dsp:txXfrm>
    </dsp:sp>
    <dsp:sp modelId="{F2FE1CFC-FAA6-4031-9EDF-AD7EE52261F9}">
      <dsp:nvSpPr>
        <dsp:cNvPr id="0" name=""/>
        <dsp:cNvSpPr/>
      </dsp:nvSpPr>
      <dsp:spPr>
        <a:xfrm>
          <a:off x="7195804" y="717975"/>
          <a:ext cx="3154635" cy="2854800"/>
        </a:xfrm>
        <a:prstGeom prst="rect">
          <a:avLst/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kern="1200"/>
            <a:t>Transparency when service work is to be performed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kern="1200"/>
            <a:t>Transparency when parts orders are being sent out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kern="1200"/>
            <a:t>More communication during the scheduling &amp; ordering process. </a:t>
          </a:r>
          <a:endParaRPr lang="en-US" sz="2000" kern="1200" dirty="0"/>
        </a:p>
      </dsp:txBody>
      <dsp:txXfrm>
        <a:off x="7195804" y="717975"/>
        <a:ext cx="3154635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0000">
        <p15:prstTrans prst="drape"/>
      </p:transition>
    </mc:Choice>
    <mc:Fallback xmlns="">
      <p:transition advClick="0" advTm="10000"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26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en-US" sz="3700" b="1" dirty="0"/>
              <a:t>2023 B2B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en-US" sz="1800">
                <a:solidFill>
                  <a:srgbClr val="2CC8FF"/>
                </a:solidFill>
              </a:rPr>
              <a:t>CLAYTON-MAYNARDVILLE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C1ED5-839E-F085-784C-926FB5B55131}"/>
              </a:ext>
            </a:extLst>
          </p:cNvPr>
          <p:cNvSpPr txBox="1"/>
          <p:nvPr/>
        </p:nvSpPr>
        <p:spPr>
          <a:xfrm>
            <a:off x="6984977" y="6211669"/>
            <a:ext cx="2930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Light" panose="02040304050005020304" pitchFamily="18" charset="0"/>
              </a:rPr>
              <a:t>BLAZER 76F</a:t>
            </a:r>
          </a:p>
          <a:p>
            <a:r>
              <a:rPr lang="en-US" dirty="0">
                <a:latin typeface="Amasis MT Pro Light" panose="02040304050005020304" pitchFamily="18" charset="0"/>
              </a:rPr>
              <a:t>Featuring: Shining Star Decor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2023</a:t>
            </a:r>
            <a:br>
              <a:rPr lang="en-US" sz="3200" b="1" dirty="0"/>
            </a:br>
            <a:r>
              <a:rPr lang="en-US" sz="3200" b="1" dirty="0"/>
              <a:t>SURVEY HIGHLIGHTS </a:t>
            </a:r>
          </a:p>
        </p:txBody>
      </p:sp>
      <p:sp useBgFill="1">
        <p:nvSpPr>
          <p:cNvPr id="41" name="Freeform: Shape 27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973521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109B-3432-9F67-ADD9-90D1C948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483145"/>
            <a:ext cx="10353761" cy="1633340"/>
          </a:xfrm>
        </p:spPr>
        <p:txBody>
          <a:bodyPr>
            <a:normAutofit fontScale="90000"/>
          </a:bodyPr>
          <a:lstStyle/>
          <a:p>
            <a:br>
              <a:rPr lang="en-US" sz="4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</a:br>
            <a:r>
              <a:rPr lang="en-US" sz="4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TOP 3 AREAS OF FOCUS FOR 2024</a:t>
            </a:r>
            <a:br>
              <a:rPr lang="en-US" sz="4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</a:br>
            <a:endParaRPr lang="en-US" sz="4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DD4C7D-B329-46D6-8471-04F555BC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905E7363-5E6B-4EA2-A007-EB497636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2180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F85FA0D-E0BC-06FC-4659-882CD55E1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230552"/>
              </p:ext>
            </p:extLst>
          </p:nvPr>
        </p:nvGraphicFramePr>
        <p:xfrm>
          <a:off x="642938" y="0"/>
          <a:ext cx="10912475" cy="432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4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E60C-9708-4CD1-B60B-588782BD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sz="3900" b="1"/>
              <a:t>CLEAR &amp; CONSISTANT COMMUNICATION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7502A5-590B-6B76-B5B5-1BE162B9A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273341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909688"/>
      </p:ext>
    </p:extLst>
  </p:cSld>
  <p:clrMapOvr>
    <a:masterClrMapping/>
  </p:clrMapOvr>
  <p:transition spd="slow" advClick="0" advTm="11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3E074-4CF6-4828-9AD8-94510F8F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ENHANCINGTHE QUALITYOF OUR</a:t>
            </a:r>
            <a:br>
              <a:rPr lang="en-US" sz="36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</a:br>
            <a:r>
              <a:rPr lang="en-US" sz="36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HOMES</a:t>
            </a:r>
            <a:endParaRPr lang="en-US" sz="3600" b="1" dirty="0"/>
          </a:p>
        </p:txBody>
      </p:sp>
      <p:sp useBgFill="1">
        <p:nvSpPr>
          <p:cNvPr id="25" name="Freeform: Shape 11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461398-2FE6-9FD2-4393-5E29A5119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45024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6597125"/>
      </p:ext>
    </p:extLst>
  </p:cSld>
  <p:clrMapOvr>
    <a:masterClrMapping/>
  </p:clrMapOvr>
  <p:transition spd="slow" advClick="0" advTm="1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5F23-CB0D-468B-8021-DF40DA41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sz="3900" b="1"/>
              <a:t>PROVIDING VALUABLE &amp; TRANSPARENT COMMUNICATION WITH SERVICE &amp; PARTS</a:t>
            </a:r>
            <a:endParaRPr lang="en-US" sz="3900" b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5A2CB0-F4C4-613E-3121-7799029941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241894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5954008"/>
      </p:ext>
    </p:extLst>
  </p:cSld>
  <p:clrMapOvr>
    <a:masterClrMapping/>
  </p:clrMapOvr>
  <p:transition spd="slow" advClick="0" advTm="11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E4E52-603B-42C0-B0FD-28B3898B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5196"/>
            <a:ext cx="3153952" cy="1329769"/>
          </a:xfrm>
        </p:spPr>
        <p:txBody>
          <a:bodyPr>
            <a:normAutofit/>
          </a:bodyPr>
          <a:lstStyle/>
          <a:p>
            <a:pPr algn="l"/>
            <a:r>
              <a:rPr lang="en-US" sz="2800" b="1">
                <a:latin typeface="Amasis MT Pro Light" panose="02040304050005020304" pitchFamily="18" charset="0"/>
                <a:ea typeface="Cambria"/>
              </a:rPr>
              <a:t>THANK</a:t>
            </a:r>
            <a:r>
              <a:rPr lang="en-US" sz="2800" b="1">
                <a:latin typeface="Baguet Script"/>
                <a:ea typeface="Cambria"/>
              </a:rPr>
              <a:t> </a:t>
            </a:r>
            <a:r>
              <a:rPr lang="en-US" sz="2800" b="1">
                <a:latin typeface="Amasis MT Pro Light" panose="02040304050005020304" pitchFamily="18" charset="0"/>
                <a:ea typeface="Cambria"/>
              </a:rPr>
              <a:t>YOU</a:t>
            </a:r>
            <a:r>
              <a:rPr lang="en-US" sz="2800" b="1">
                <a:latin typeface="Daytona"/>
              </a:rPr>
              <a:t> </a:t>
            </a:r>
            <a:endParaRPr lang="en-US" sz="2800" b="1">
              <a:latin typeface="Daytona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F68CA3-E440-4B93-B8CD-BE1BF207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450353"/>
            <a:ext cx="3153952" cy="3340847"/>
          </a:xfrm>
        </p:spPr>
        <p:txBody>
          <a:bodyPr>
            <a:normAutofit/>
          </a:bodyPr>
          <a:lstStyle/>
          <a:p>
            <a:pPr marL="36830" indent="0">
              <a:lnSpc>
                <a:spcPct val="100000"/>
              </a:lnSpc>
              <a:buNone/>
            </a:pPr>
            <a:r>
              <a:rPr lang="en-US" sz="1700" dirty="0">
                <a:latin typeface="Amasis MT Pro Light" panose="02040304050005020304" pitchFamily="18" charset="0"/>
                <a:ea typeface="+mn-lt"/>
                <a:cs typeface="+mn-lt"/>
              </a:rPr>
              <a:t>We want to express our sincere gratitude for taking the time to participate in our survey. Your valuable insights contribute significantly to our ongoing efforts to improve &amp; enhance our services. </a:t>
            </a:r>
          </a:p>
          <a:p>
            <a:pPr marL="36830" indent="0">
              <a:lnSpc>
                <a:spcPct val="100000"/>
              </a:lnSpc>
              <a:buNone/>
            </a:pPr>
            <a:r>
              <a:rPr lang="en-US" sz="1700" dirty="0">
                <a:latin typeface="Amasis MT Pro Light" panose="02040304050005020304" pitchFamily="18" charset="0"/>
                <a:ea typeface="+mn-lt"/>
                <a:cs typeface="+mn-lt"/>
              </a:rPr>
              <a:t>Your feedback is instrumental in shaping our future initiatives. We look forward to continuing our wonderful partnership in 2024!</a:t>
            </a:r>
            <a:endParaRPr lang="en-US" sz="1700" dirty="0">
              <a:latin typeface="Amasis MT Pro Light" panose="020403040500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0CD3BB-7056-4C35-A9F0-AA40231230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" r="45"/>
          <a:stretch/>
        </p:blipFill>
        <p:spPr>
          <a:xfrm>
            <a:off x="5120640" y="1758138"/>
            <a:ext cx="5676236" cy="31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7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323</TotalTime>
  <Words>298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Amasis MT Pro Light</vt:lpstr>
      <vt:lpstr>Arial Nova</vt:lpstr>
      <vt:lpstr>Arial Nova Light</vt:lpstr>
      <vt:lpstr>Baguet Script</vt:lpstr>
      <vt:lpstr>Daytona</vt:lpstr>
      <vt:lpstr>Wingdings</vt:lpstr>
      <vt:lpstr>Wingdings 2</vt:lpstr>
      <vt:lpstr>SlateVTI</vt:lpstr>
      <vt:lpstr>2023 B2B SURVEY RESULTS</vt:lpstr>
      <vt:lpstr>2023 SURVEY HIGHLIGHTS </vt:lpstr>
      <vt:lpstr> TOP 3 AREAS OF FOCUS FOR 2024 </vt:lpstr>
      <vt:lpstr>CLEAR &amp; CONSISTANT COMMUNICATION </vt:lpstr>
      <vt:lpstr>ENHANCINGTHE QUALITYOF OUR HOMES</vt:lpstr>
      <vt:lpstr>PROVIDING VALUABLE &amp; TRANSPARENT COMMUNICATION WITH SERVICE &amp; PARTS</vt:lpstr>
      <vt:lpstr>THANK YOU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B2B SURVEY RESULTS</dc:title>
  <dc:creator>Buckner, Cynthia</dc:creator>
  <cp:lastModifiedBy>Buckner, Cynthia</cp:lastModifiedBy>
  <cp:revision>167</cp:revision>
  <dcterms:created xsi:type="dcterms:W3CDTF">2021-02-18T19:44:10Z</dcterms:created>
  <dcterms:modified xsi:type="dcterms:W3CDTF">2024-02-02T21:20:44Z</dcterms:modified>
</cp:coreProperties>
</file>